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notesMasterIdLst>
    <p:notesMasterId r:id="rId18"/>
  </p:notesMasterIdLst>
  <p:sldIdLst>
    <p:sldId id="296" r:id="rId2"/>
    <p:sldId id="262" r:id="rId3"/>
    <p:sldId id="265" r:id="rId4"/>
    <p:sldId id="288" r:id="rId5"/>
    <p:sldId id="267" r:id="rId6"/>
    <p:sldId id="271" r:id="rId7"/>
    <p:sldId id="294" r:id="rId8"/>
    <p:sldId id="272" r:id="rId9"/>
    <p:sldId id="273" r:id="rId10"/>
    <p:sldId id="274" r:id="rId11"/>
    <p:sldId id="279" r:id="rId12"/>
    <p:sldId id="280" r:id="rId13"/>
    <p:sldId id="290" r:id="rId14"/>
    <p:sldId id="298" r:id="rId15"/>
    <p:sldId id="291" r:id="rId16"/>
    <p:sldId id="29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9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68B077-A730-43F5-9F1E-86ABE28D209A}" type="doc">
      <dgm:prSet loTypeId="urn:microsoft.com/office/officeart/2005/8/layout/hList6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656E1C2-4C97-4047-9123-E4649DC37BD2}">
      <dgm:prSet phldrT="[Text]"/>
      <dgm:spPr/>
      <dgm:t>
        <a:bodyPr/>
        <a:lstStyle/>
        <a:p>
          <a:r>
            <a:rPr lang="en-IN" sz="3600" b="1" dirty="0" smtClean="0">
              <a:solidFill>
                <a:srgbClr val="002060"/>
              </a:solidFill>
            </a:rPr>
            <a:t>FRONT END</a:t>
          </a:r>
          <a:endParaRPr lang="en-IN" sz="3600" b="1" dirty="0">
            <a:solidFill>
              <a:srgbClr val="002060"/>
            </a:solidFill>
          </a:endParaRPr>
        </a:p>
      </dgm:t>
    </dgm:pt>
    <dgm:pt modelId="{A7D98BAE-B9C7-4661-B509-02F8E07DF747}" type="parTrans" cxnId="{80F9B5F2-CC7F-4330-B73F-DE4F30911395}">
      <dgm:prSet/>
      <dgm:spPr/>
      <dgm:t>
        <a:bodyPr/>
        <a:lstStyle/>
        <a:p>
          <a:endParaRPr lang="en-IN"/>
        </a:p>
      </dgm:t>
    </dgm:pt>
    <dgm:pt modelId="{7B3C2DFD-F43B-4309-8D80-3F3E6E6B976F}" type="sibTrans" cxnId="{80F9B5F2-CC7F-4330-B73F-DE4F30911395}">
      <dgm:prSet/>
      <dgm:spPr/>
      <dgm:t>
        <a:bodyPr/>
        <a:lstStyle/>
        <a:p>
          <a:endParaRPr lang="en-IN"/>
        </a:p>
      </dgm:t>
    </dgm:pt>
    <dgm:pt modelId="{3EB069A7-581D-401D-BBC6-065B01D85F45}">
      <dgm:prSet phldrT="[Text]" custT="1"/>
      <dgm:spPr/>
      <dgm:t>
        <a:bodyPr/>
        <a:lstStyle/>
        <a:p>
          <a:r>
            <a:rPr lang="en-IN" sz="5400" dirty="0" smtClean="0"/>
            <a:t>PHP</a:t>
          </a:r>
          <a:endParaRPr lang="en-IN" sz="5400" dirty="0"/>
        </a:p>
      </dgm:t>
    </dgm:pt>
    <dgm:pt modelId="{C98FE30D-68CB-4F4D-AF65-ADA15DEA678A}" type="parTrans" cxnId="{9E7418C7-C885-4A00-9235-BC56DB8D20A9}">
      <dgm:prSet/>
      <dgm:spPr/>
      <dgm:t>
        <a:bodyPr/>
        <a:lstStyle/>
        <a:p>
          <a:endParaRPr lang="en-IN"/>
        </a:p>
      </dgm:t>
    </dgm:pt>
    <dgm:pt modelId="{8F554856-C6B5-4951-BCA8-7FB146ADC80C}" type="sibTrans" cxnId="{9E7418C7-C885-4A00-9235-BC56DB8D20A9}">
      <dgm:prSet/>
      <dgm:spPr/>
      <dgm:t>
        <a:bodyPr/>
        <a:lstStyle/>
        <a:p>
          <a:endParaRPr lang="en-IN"/>
        </a:p>
      </dgm:t>
    </dgm:pt>
    <dgm:pt modelId="{2052D7BE-EC21-4CD3-BD43-2DF7FA83F89E}">
      <dgm:prSet phldrT="[Text]"/>
      <dgm:spPr/>
      <dgm:t>
        <a:bodyPr/>
        <a:lstStyle/>
        <a:p>
          <a:r>
            <a:rPr lang="en-IN" sz="4400" b="1" dirty="0" smtClean="0">
              <a:solidFill>
                <a:srgbClr val="002060"/>
              </a:solidFill>
            </a:rPr>
            <a:t>BACK END</a:t>
          </a:r>
          <a:endParaRPr lang="en-IN" sz="4400" b="1" dirty="0">
            <a:solidFill>
              <a:srgbClr val="002060"/>
            </a:solidFill>
          </a:endParaRPr>
        </a:p>
      </dgm:t>
    </dgm:pt>
    <dgm:pt modelId="{7FEB5628-756C-445F-9811-32C0ED645649}" type="parTrans" cxnId="{13823712-AA36-46DF-B7B8-2C7BDF3F5D4A}">
      <dgm:prSet/>
      <dgm:spPr/>
      <dgm:t>
        <a:bodyPr/>
        <a:lstStyle/>
        <a:p>
          <a:endParaRPr lang="en-IN"/>
        </a:p>
      </dgm:t>
    </dgm:pt>
    <dgm:pt modelId="{CF995C3B-ADB4-4599-A1C8-95F760999D7F}" type="sibTrans" cxnId="{13823712-AA36-46DF-B7B8-2C7BDF3F5D4A}">
      <dgm:prSet/>
      <dgm:spPr/>
      <dgm:t>
        <a:bodyPr/>
        <a:lstStyle/>
        <a:p>
          <a:endParaRPr lang="en-IN"/>
        </a:p>
      </dgm:t>
    </dgm:pt>
    <dgm:pt modelId="{F34FF967-871C-45BA-8110-720C78BAC88C}">
      <dgm:prSet phldrT="[Text]" custT="1"/>
      <dgm:spPr/>
      <dgm:t>
        <a:bodyPr/>
        <a:lstStyle/>
        <a:p>
          <a:r>
            <a:rPr lang="en-IN" sz="3200" dirty="0" smtClean="0"/>
            <a:t>MySQL(database)</a:t>
          </a:r>
          <a:endParaRPr lang="en-IN" sz="3200" dirty="0"/>
        </a:p>
      </dgm:t>
    </dgm:pt>
    <dgm:pt modelId="{8BA3237F-7A0A-453A-B034-108498E94E43}" type="parTrans" cxnId="{62F61F7D-0241-410C-82B3-E2BAF00006CF}">
      <dgm:prSet/>
      <dgm:spPr/>
      <dgm:t>
        <a:bodyPr/>
        <a:lstStyle/>
        <a:p>
          <a:endParaRPr lang="en-IN"/>
        </a:p>
      </dgm:t>
    </dgm:pt>
    <dgm:pt modelId="{D2F430AC-8862-4019-BAEE-ACE26AE2B9CB}" type="sibTrans" cxnId="{62F61F7D-0241-410C-82B3-E2BAF00006CF}">
      <dgm:prSet/>
      <dgm:spPr/>
      <dgm:t>
        <a:bodyPr/>
        <a:lstStyle/>
        <a:p>
          <a:endParaRPr lang="en-IN"/>
        </a:p>
      </dgm:t>
    </dgm:pt>
    <dgm:pt modelId="{204E0797-2B36-4A1D-A689-286598F4305F}">
      <dgm:prSet phldrT="[Text]" custT="1"/>
      <dgm:spPr/>
      <dgm:t>
        <a:bodyPr/>
        <a:lstStyle/>
        <a:p>
          <a:r>
            <a:rPr lang="en-IN" sz="3200" dirty="0" smtClean="0"/>
            <a:t>Apache Web Server</a:t>
          </a:r>
          <a:endParaRPr lang="en-IN" sz="3200" dirty="0"/>
        </a:p>
      </dgm:t>
    </dgm:pt>
    <dgm:pt modelId="{1EFA6227-266E-4D6D-A465-0795BEC4C28E}" type="parTrans" cxnId="{075BB22B-E51B-4B86-9DCD-10142D578F54}">
      <dgm:prSet/>
      <dgm:spPr/>
      <dgm:t>
        <a:bodyPr/>
        <a:lstStyle/>
        <a:p>
          <a:endParaRPr lang="en-IN"/>
        </a:p>
      </dgm:t>
    </dgm:pt>
    <dgm:pt modelId="{1779F84D-D87B-4D60-BA86-AE376EEC492F}" type="sibTrans" cxnId="{075BB22B-E51B-4B86-9DCD-10142D578F54}">
      <dgm:prSet/>
      <dgm:spPr/>
      <dgm:t>
        <a:bodyPr/>
        <a:lstStyle/>
        <a:p>
          <a:endParaRPr lang="en-IN"/>
        </a:p>
      </dgm:t>
    </dgm:pt>
    <dgm:pt modelId="{3954B3FB-80B2-4A65-AF87-386FD7EF77AB}">
      <dgm:prSet phldrT="[Text]" custT="1"/>
      <dgm:spPr/>
      <dgm:t>
        <a:bodyPr/>
        <a:lstStyle/>
        <a:p>
          <a:r>
            <a:rPr lang="en-IN" sz="5400" dirty="0" smtClean="0"/>
            <a:t>Java Script</a:t>
          </a:r>
          <a:endParaRPr lang="en-IN" sz="5400" dirty="0"/>
        </a:p>
      </dgm:t>
    </dgm:pt>
    <dgm:pt modelId="{EB7D27BF-9B2D-48F0-9B50-39BE0458177C}" type="parTrans" cxnId="{ACF7D7CB-070F-4CF9-AC92-F7448682B1F1}">
      <dgm:prSet/>
      <dgm:spPr/>
      <dgm:t>
        <a:bodyPr/>
        <a:lstStyle/>
        <a:p>
          <a:endParaRPr lang="en-IN"/>
        </a:p>
      </dgm:t>
    </dgm:pt>
    <dgm:pt modelId="{84AA72CF-EA4C-49BF-8799-7313CD3DEA7C}" type="sibTrans" cxnId="{ACF7D7CB-070F-4CF9-AC92-F7448682B1F1}">
      <dgm:prSet/>
      <dgm:spPr/>
      <dgm:t>
        <a:bodyPr/>
        <a:lstStyle/>
        <a:p>
          <a:endParaRPr lang="en-IN"/>
        </a:p>
      </dgm:t>
    </dgm:pt>
    <dgm:pt modelId="{82F7A914-16AD-4255-B557-E066F7CBF106}">
      <dgm:prSet phldrT="[Text]" custT="1"/>
      <dgm:spPr/>
      <dgm:t>
        <a:bodyPr/>
        <a:lstStyle/>
        <a:p>
          <a:r>
            <a:rPr lang="en-IN" sz="5400" dirty="0" smtClean="0"/>
            <a:t>HTML AND CSS</a:t>
          </a:r>
          <a:endParaRPr lang="en-IN" sz="5400" dirty="0"/>
        </a:p>
      </dgm:t>
    </dgm:pt>
    <dgm:pt modelId="{0AEE7537-9989-4D60-83A1-A5B1FEBAA24D}" type="parTrans" cxnId="{A4345ED6-533A-41E9-A528-C41F3A1AC47D}">
      <dgm:prSet/>
      <dgm:spPr/>
      <dgm:t>
        <a:bodyPr/>
        <a:lstStyle/>
        <a:p>
          <a:endParaRPr lang="en-IN"/>
        </a:p>
      </dgm:t>
    </dgm:pt>
    <dgm:pt modelId="{C2964AAC-7A42-4B74-B604-8FA0F567B69D}" type="sibTrans" cxnId="{A4345ED6-533A-41E9-A528-C41F3A1AC47D}">
      <dgm:prSet/>
      <dgm:spPr/>
      <dgm:t>
        <a:bodyPr/>
        <a:lstStyle/>
        <a:p>
          <a:endParaRPr lang="en-IN"/>
        </a:p>
      </dgm:t>
    </dgm:pt>
    <dgm:pt modelId="{B3C30D38-94CE-4B2F-B143-FE866E97C786}" type="pres">
      <dgm:prSet presAssocID="{C668B077-A730-43F5-9F1E-86ABE28D209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62F801A-D114-4158-B630-8C79310B2101}" type="pres">
      <dgm:prSet presAssocID="{8656E1C2-4C97-4047-9123-E4649DC37BD2}" presName="node" presStyleLbl="node1" presStyleIdx="0" presStyleCnt="2" custScaleX="84977" custLinFactX="97734" custLinFactNeighborX="100000" custLinFactNeighborY="11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6E95502-61AF-4A6C-96B3-AB41A32B02CB}" type="pres">
      <dgm:prSet presAssocID="{7B3C2DFD-F43B-4309-8D80-3F3E6E6B976F}" presName="sibTrans" presStyleCnt="0"/>
      <dgm:spPr/>
    </dgm:pt>
    <dgm:pt modelId="{0572A763-AF98-42BB-A8DA-C5C1F648FBDF}" type="pres">
      <dgm:prSet presAssocID="{2052D7BE-EC21-4CD3-BD43-2DF7FA83F89E}" presName="node" presStyleLbl="node1" presStyleIdx="1" presStyleCnt="2" custScaleX="82265" custScaleY="79910" custLinFactX="-84979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2F61F7D-0241-410C-82B3-E2BAF00006CF}" srcId="{2052D7BE-EC21-4CD3-BD43-2DF7FA83F89E}" destId="{F34FF967-871C-45BA-8110-720C78BAC88C}" srcOrd="0" destOrd="0" parTransId="{8BA3237F-7A0A-453A-B034-108498E94E43}" sibTransId="{D2F430AC-8862-4019-BAEE-ACE26AE2B9CB}"/>
    <dgm:cxn modelId="{B7659854-8F6D-4AA1-813F-9DF008C5CB51}" type="presOf" srcId="{8656E1C2-4C97-4047-9123-E4649DC37BD2}" destId="{462F801A-D114-4158-B630-8C79310B2101}" srcOrd="0" destOrd="0" presId="urn:microsoft.com/office/officeart/2005/8/layout/hList6"/>
    <dgm:cxn modelId="{DFEB6115-6F44-465E-96E5-9D707215779C}" type="presOf" srcId="{3EB069A7-581D-401D-BBC6-065B01D85F45}" destId="{462F801A-D114-4158-B630-8C79310B2101}" srcOrd="0" destOrd="1" presId="urn:microsoft.com/office/officeart/2005/8/layout/hList6"/>
    <dgm:cxn modelId="{6EF87BED-80F4-48D6-BBD4-58D0A9FF6BD7}" type="presOf" srcId="{C668B077-A730-43F5-9F1E-86ABE28D209A}" destId="{B3C30D38-94CE-4B2F-B143-FE866E97C786}" srcOrd="0" destOrd="0" presId="urn:microsoft.com/office/officeart/2005/8/layout/hList6"/>
    <dgm:cxn modelId="{13823712-AA36-46DF-B7B8-2C7BDF3F5D4A}" srcId="{C668B077-A730-43F5-9F1E-86ABE28D209A}" destId="{2052D7BE-EC21-4CD3-BD43-2DF7FA83F89E}" srcOrd="1" destOrd="0" parTransId="{7FEB5628-756C-445F-9811-32C0ED645649}" sibTransId="{CF995C3B-ADB4-4599-A1C8-95F760999D7F}"/>
    <dgm:cxn modelId="{AAE2E1F1-1560-425E-9B49-458DDB60211D}" type="presOf" srcId="{2052D7BE-EC21-4CD3-BD43-2DF7FA83F89E}" destId="{0572A763-AF98-42BB-A8DA-C5C1F648FBDF}" srcOrd="0" destOrd="0" presId="urn:microsoft.com/office/officeart/2005/8/layout/hList6"/>
    <dgm:cxn modelId="{80F9B5F2-CC7F-4330-B73F-DE4F30911395}" srcId="{C668B077-A730-43F5-9F1E-86ABE28D209A}" destId="{8656E1C2-4C97-4047-9123-E4649DC37BD2}" srcOrd="0" destOrd="0" parTransId="{A7D98BAE-B9C7-4661-B509-02F8E07DF747}" sibTransId="{7B3C2DFD-F43B-4309-8D80-3F3E6E6B976F}"/>
    <dgm:cxn modelId="{15B36393-1F61-444F-855A-9F1C3C293A42}" type="presOf" srcId="{F34FF967-871C-45BA-8110-720C78BAC88C}" destId="{0572A763-AF98-42BB-A8DA-C5C1F648FBDF}" srcOrd="0" destOrd="1" presId="urn:microsoft.com/office/officeart/2005/8/layout/hList6"/>
    <dgm:cxn modelId="{ACF7D7CB-070F-4CF9-AC92-F7448682B1F1}" srcId="{8656E1C2-4C97-4047-9123-E4649DC37BD2}" destId="{3954B3FB-80B2-4A65-AF87-386FD7EF77AB}" srcOrd="1" destOrd="0" parTransId="{EB7D27BF-9B2D-48F0-9B50-39BE0458177C}" sibTransId="{84AA72CF-EA4C-49BF-8799-7313CD3DEA7C}"/>
    <dgm:cxn modelId="{0ADE9F3A-7E4C-48AC-AB60-50EE787960F2}" type="presOf" srcId="{204E0797-2B36-4A1D-A689-286598F4305F}" destId="{0572A763-AF98-42BB-A8DA-C5C1F648FBDF}" srcOrd="0" destOrd="2" presId="urn:microsoft.com/office/officeart/2005/8/layout/hList6"/>
    <dgm:cxn modelId="{4D045143-3AE8-4BD2-9572-FE0BF01344E0}" type="presOf" srcId="{82F7A914-16AD-4255-B557-E066F7CBF106}" destId="{462F801A-D114-4158-B630-8C79310B2101}" srcOrd="0" destOrd="3" presId="urn:microsoft.com/office/officeart/2005/8/layout/hList6"/>
    <dgm:cxn modelId="{075BB22B-E51B-4B86-9DCD-10142D578F54}" srcId="{2052D7BE-EC21-4CD3-BD43-2DF7FA83F89E}" destId="{204E0797-2B36-4A1D-A689-286598F4305F}" srcOrd="1" destOrd="0" parTransId="{1EFA6227-266E-4D6D-A465-0795BEC4C28E}" sibTransId="{1779F84D-D87B-4D60-BA86-AE376EEC492F}"/>
    <dgm:cxn modelId="{9E7418C7-C885-4A00-9235-BC56DB8D20A9}" srcId="{8656E1C2-4C97-4047-9123-E4649DC37BD2}" destId="{3EB069A7-581D-401D-BBC6-065B01D85F45}" srcOrd="0" destOrd="0" parTransId="{C98FE30D-68CB-4F4D-AF65-ADA15DEA678A}" sibTransId="{8F554856-C6B5-4951-BCA8-7FB146ADC80C}"/>
    <dgm:cxn modelId="{A4345ED6-533A-41E9-A528-C41F3A1AC47D}" srcId="{8656E1C2-4C97-4047-9123-E4649DC37BD2}" destId="{82F7A914-16AD-4255-B557-E066F7CBF106}" srcOrd="2" destOrd="0" parTransId="{0AEE7537-9989-4D60-83A1-A5B1FEBAA24D}" sibTransId="{C2964AAC-7A42-4B74-B604-8FA0F567B69D}"/>
    <dgm:cxn modelId="{553AC79C-87FB-4151-A285-12A804678996}" type="presOf" srcId="{3954B3FB-80B2-4A65-AF87-386FD7EF77AB}" destId="{462F801A-D114-4158-B630-8C79310B2101}" srcOrd="0" destOrd="2" presId="urn:microsoft.com/office/officeart/2005/8/layout/hList6"/>
    <dgm:cxn modelId="{2362B7CC-BA5A-4FA4-A873-DA78E241A246}" type="presParOf" srcId="{B3C30D38-94CE-4B2F-B143-FE866E97C786}" destId="{462F801A-D114-4158-B630-8C79310B2101}" srcOrd="0" destOrd="0" presId="urn:microsoft.com/office/officeart/2005/8/layout/hList6"/>
    <dgm:cxn modelId="{17512318-582F-489A-AF7A-0538A3E7DD22}" type="presParOf" srcId="{B3C30D38-94CE-4B2F-B143-FE866E97C786}" destId="{46E95502-61AF-4A6C-96B3-AB41A32B02CB}" srcOrd="1" destOrd="0" presId="urn:microsoft.com/office/officeart/2005/8/layout/hList6"/>
    <dgm:cxn modelId="{9CE34972-F749-4E70-8C68-7F6E57EB43D9}" type="presParOf" srcId="{B3C30D38-94CE-4B2F-B143-FE866E97C786}" destId="{0572A763-AF98-42BB-A8DA-C5C1F648FBDF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8081A8-74E2-4203-A501-3CC48A3CC0FA}" type="doc">
      <dgm:prSet loTypeId="urn:microsoft.com/office/officeart/2005/8/layout/vList4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A4DE284-0DA4-465B-9E10-155C21DBD680}">
      <dgm:prSet phldrT="[Text]" custT="1"/>
      <dgm:spPr/>
      <dgm:t>
        <a:bodyPr/>
        <a:lstStyle/>
        <a:p>
          <a:r>
            <a:rPr lang="en-IN" sz="4800" b="1" dirty="0" smtClean="0"/>
            <a:t>Google Chrome</a:t>
          </a:r>
          <a:endParaRPr lang="en-IN" sz="2000" b="1" dirty="0"/>
        </a:p>
      </dgm:t>
    </dgm:pt>
    <dgm:pt modelId="{C0B05458-B9A9-492B-9DD2-2BF01BF62EE9}" type="parTrans" cxnId="{52092215-7D96-4E4A-A828-1B5EDBFB44C3}">
      <dgm:prSet/>
      <dgm:spPr/>
      <dgm:t>
        <a:bodyPr/>
        <a:lstStyle/>
        <a:p>
          <a:endParaRPr lang="en-IN"/>
        </a:p>
      </dgm:t>
    </dgm:pt>
    <dgm:pt modelId="{A431401C-BA7C-4B0D-9434-435088F927E6}" type="sibTrans" cxnId="{52092215-7D96-4E4A-A828-1B5EDBFB44C3}">
      <dgm:prSet/>
      <dgm:spPr/>
      <dgm:t>
        <a:bodyPr/>
        <a:lstStyle/>
        <a:p>
          <a:endParaRPr lang="en-IN"/>
        </a:p>
      </dgm:t>
    </dgm:pt>
    <dgm:pt modelId="{7A44AFDB-CFBE-4502-815F-744B7BE6A988}">
      <dgm:prSet phldrT="[Text]"/>
      <dgm:spPr/>
      <dgm:t>
        <a:bodyPr/>
        <a:lstStyle/>
        <a:p>
          <a:r>
            <a:rPr lang="en-IN" dirty="0" smtClean="0"/>
            <a:t>Dreamweaver</a:t>
          </a:r>
          <a:endParaRPr lang="en-IN" dirty="0"/>
        </a:p>
      </dgm:t>
    </dgm:pt>
    <dgm:pt modelId="{4D76D76E-20C4-46CA-8642-4F2870361129}" type="parTrans" cxnId="{18614BE5-3BF0-4FA6-88F6-99E6C3909B4F}">
      <dgm:prSet/>
      <dgm:spPr/>
      <dgm:t>
        <a:bodyPr/>
        <a:lstStyle/>
        <a:p>
          <a:endParaRPr lang="en-IN"/>
        </a:p>
      </dgm:t>
    </dgm:pt>
    <dgm:pt modelId="{D442E04D-F4BC-4C87-B664-9D5EAB5AE05D}" type="sibTrans" cxnId="{18614BE5-3BF0-4FA6-88F6-99E6C3909B4F}">
      <dgm:prSet/>
      <dgm:spPr/>
      <dgm:t>
        <a:bodyPr/>
        <a:lstStyle/>
        <a:p>
          <a:endParaRPr lang="en-IN"/>
        </a:p>
      </dgm:t>
    </dgm:pt>
    <dgm:pt modelId="{70C01616-3369-496B-B203-4F61E4776CCA}">
      <dgm:prSet phldrT="[Text]" custT="1"/>
      <dgm:spPr/>
      <dgm:t>
        <a:bodyPr/>
        <a:lstStyle/>
        <a:p>
          <a:r>
            <a:rPr lang="en-IN" sz="6600" b="1" dirty="0" smtClean="0"/>
            <a:t>XAMPP</a:t>
          </a:r>
          <a:endParaRPr lang="en-IN" sz="2000" b="1" dirty="0"/>
        </a:p>
      </dgm:t>
    </dgm:pt>
    <dgm:pt modelId="{06B62FA0-597B-4BAE-8C36-82C9B9C3D9EF}" type="parTrans" cxnId="{07437334-7B83-446D-A5DD-DBE3697CD765}">
      <dgm:prSet/>
      <dgm:spPr/>
      <dgm:t>
        <a:bodyPr/>
        <a:lstStyle/>
        <a:p>
          <a:endParaRPr lang="en-IN"/>
        </a:p>
      </dgm:t>
    </dgm:pt>
    <dgm:pt modelId="{43CB6028-C788-4A9B-9753-9959628CD088}" type="sibTrans" cxnId="{07437334-7B83-446D-A5DD-DBE3697CD765}">
      <dgm:prSet/>
      <dgm:spPr/>
      <dgm:t>
        <a:bodyPr/>
        <a:lstStyle/>
        <a:p>
          <a:endParaRPr lang="en-IN"/>
        </a:p>
      </dgm:t>
    </dgm:pt>
    <dgm:pt modelId="{0663BA4E-AE05-458E-BFAA-8CEB2A2F4F76}" type="pres">
      <dgm:prSet presAssocID="{8E8081A8-74E2-4203-A501-3CC48A3CC0F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F811190-B343-43E3-9968-18157BEF99B2}" type="pres">
      <dgm:prSet presAssocID="{70C01616-3369-496B-B203-4F61E4776CCA}" presName="comp" presStyleCnt="0"/>
      <dgm:spPr/>
    </dgm:pt>
    <dgm:pt modelId="{FEFC405A-E06C-44F2-8A34-97A4506D0706}" type="pres">
      <dgm:prSet presAssocID="{70C01616-3369-496B-B203-4F61E4776CCA}" presName="box" presStyleLbl="node1" presStyleIdx="0" presStyleCnt="3"/>
      <dgm:spPr/>
      <dgm:t>
        <a:bodyPr/>
        <a:lstStyle/>
        <a:p>
          <a:endParaRPr lang="en-IN"/>
        </a:p>
      </dgm:t>
    </dgm:pt>
    <dgm:pt modelId="{0021FF93-2FE5-4DBA-99F4-E03AFD4DCAFC}" type="pres">
      <dgm:prSet presAssocID="{70C01616-3369-496B-B203-4F61E4776CCA}" presName="img" presStyleLbl="fgImgPlace1" presStyleIdx="0" presStyleCnt="3" custScaleY="10004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76" t="-10714" r="-1376" b="-10714"/>
          </a:stretch>
        </a:blipFill>
      </dgm:spPr>
      <dgm:t>
        <a:bodyPr/>
        <a:lstStyle/>
        <a:p>
          <a:endParaRPr lang="en-IN"/>
        </a:p>
      </dgm:t>
    </dgm:pt>
    <dgm:pt modelId="{69018119-B2F4-4E33-BD68-9B65AB3A8F54}" type="pres">
      <dgm:prSet presAssocID="{70C01616-3369-496B-B203-4F61E4776CCA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3EB0E25-1F61-44CA-9E8A-C675A9F619F7}" type="pres">
      <dgm:prSet presAssocID="{43CB6028-C788-4A9B-9753-9959628CD088}" presName="spacer" presStyleCnt="0"/>
      <dgm:spPr/>
    </dgm:pt>
    <dgm:pt modelId="{3E33735B-76FE-40B4-B74D-4ED9829C7282}" type="pres">
      <dgm:prSet presAssocID="{EA4DE284-0DA4-465B-9E10-155C21DBD680}" presName="comp" presStyleCnt="0"/>
      <dgm:spPr/>
    </dgm:pt>
    <dgm:pt modelId="{C2FFE015-7CF3-49BE-A6B9-784C909F5DB4}" type="pres">
      <dgm:prSet presAssocID="{EA4DE284-0DA4-465B-9E10-155C21DBD680}" presName="box" presStyleLbl="node1" presStyleIdx="1" presStyleCnt="3"/>
      <dgm:spPr/>
      <dgm:t>
        <a:bodyPr/>
        <a:lstStyle/>
        <a:p>
          <a:endParaRPr lang="en-IN"/>
        </a:p>
      </dgm:t>
    </dgm:pt>
    <dgm:pt modelId="{D5285734-C1E6-4133-949E-BB140E1187C3}" type="pres">
      <dgm:prSet presAssocID="{EA4DE284-0DA4-465B-9E10-155C21DBD680}" presName="img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36" t="-3597" r="3636" b="-3597"/>
          </a:stretch>
        </a:blipFill>
      </dgm:spPr>
      <dgm:t>
        <a:bodyPr/>
        <a:lstStyle/>
        <a:p>
          <a:endParaRPr lang="en-IN"/>
        </a:p>
      </dgm:t>
    </dgm:pt>
    <dgm:pt modelId="{A0A7449F-AC8B-406D-AD45-4E6A10163330}" type="pres">
      <dgm:prSet presAssocID="{EA4DE284-0DA4-465B-9E10-155C21DBD680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273E253-1337-4442-8B6C-12797DF3308C}" type="pres">
      <dgm:prSet presAssocID="{A431401C-BA7C-4B0D-9434-435088F927E6}" presName="spacer" presStyleCnt="0"/>
      <dgm:spPr/>
    </dgm:pt>
    <dgm:pt modelId="{3B5D4B98-5CA3-470D-8992-C4A35765E9F1}" type="pres">
      <dgm:prSet presAssocID="{7A44AFDB-CFBE-4502-815F-744B7BE6A988}" presName="comp" presStyleCnt="0"/>
      <dgm:spPr/>
    </dgm:pt>
    <dgm:pt modelId="{36896F03-8AEB-49CC-9A95-4717369786B1}" type="pres">
      <dgm:prSet presAssocID="{7A44AFDB-CFBE-4502-815F-744B7BE6A988}" presName="box" presStyleLbl="node1" presStyleIdx="2" presStyleCnt="3"/>
      <dgm:spPr/>
      <dgm:t>
        <a:bodyPr/>
        <a:lstStyle/>
        <a:p>
          <a:endParaRPr lang="en-IN"/>
        </a:p>
      </dgm:t>
    </dgm:pt>
    <dgm:pt modelId="{E9CB303E-D6A6-4F52-9E70-162ADC6D110B}" type="pres">
      <dgm:prSet presAssocID="{7A44AFDB-CFBE-4502-815F-744B7BE6A988}" presName="img" presStyleLbl="fgImgPlace1" presStyleIdx="2" presStyleCnt="3" custScaleX="100001" custScaleY="100001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  <dgm:t>
        <a:bodyPr/>
        <a:lstStyle/>
        <a:p>
          <a:endParaRPr lang="en-IN"/>
        </a:p>
      </dgm:t>
    </dgm:pt>
    <dgm:pt modelId="{BDDF2257-EF24-4A27-8993-2D62B5FF67B0}" type="pres">
      <dgm:prSet presAssocID="{7A44AFDB-CFBE-4502-815F-744B7BE6A988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EB9AB08-92C2-47DC-82B0-0724294CB7A4}" type="presOf" srcId="{EA4DE284-0DA4-465B-9E10-155C21DBD680}" destId="{C2FFE015-7CF3-49BE-A6B9-784C909F5DB4}" srcOrd="0" destOrd="0" presId="urn:microsoft.com/office/officeart/2005/8/layout/vList4"/>
    <dgm:cxn modelId="{2AB28CAB-5587-4E89-BA99-A03A1FB4D23C}" type="presOf" srcId="{70C01616-3369-496B-B203-4F61E4776CCA}" destId="{69018119-B2F4-4E33-BD68-9B65AB3A8F54}" srcOrd="1" destOrd="0" presId="urn:microsoft.com/office/officeart/2005/8/layout/vList4"/>
    <dgm:cxn modelId="{18614BE5-3BF0-4FA6-88F6-99E6C3909B4F}" srcId="{8E8081A8-74E2-4203-A501-3CC48A3CC0FA}" destId="{7A44AFDB-CFBE-4502-815F-744B7BE6A988}" srcOrd="2" destOrd="0" parTransId="{4D76D76E-20C4-46CA-8642-4F2870361129}" sibTransId="{D442E04D-F4BC-4C87-B664-9D5EAB5AE05D}"/>
    <dgm:cxn modelId="{52092215-7D96-4E4A-A828-1B5EDBFB44C3}" srcId="{8E8081A8-74E2-4203-A501-3CC48A3CC0FA}" destId="{EA4DE284-0DA4-465B-9E10-155C21DBD680}" srcOrd="1" destOrd="0" parTransId="{C0B05458-B9A9-492B-9DD2-2BF01BF62EE9}" sibTransId="{A431401C-BA7C-4B0D-9434-435088F927E6}"/>
    <dgm:cxn modelId="{F423760C-0B76-4A40-99E2-AF4889636805}" type="presOf" srcId="{7A44AFDB-CFBE-4502-815F-744B7BE6A988}" destId="{BDDF2257-EF24-4A27-8993-2D62B5FF67B0}" srcOrd="1" destOrd="0" presId="urn:microsoft.com/office/officeart/2005/8/layout/vList4"/>
    <dgm:cxn modelId="{2923E2F0-89CF-42A7-A937-39A84EA98F8C}" type="presOf" srcId="{8E8081A8-74E2-4203-A501-3CC48A3CC0FA}" destId="{0663BA4E-AE05-458E-BFAA-8CEB2A2F4F76}" srcOrd="0" destOrd="0" presId="urn:microsoft.com/office/officeart/2005/8/layout/vList4"/>
    <dgm:cxn modelId="{C388C3EC-AC7B-4EFA-AA39-E3ECD36A9EDA}" type="presOf" srcId="{7A44AFDB-CFBE-4502-815F-744B7BE6A988}" destId="{36896F03-8AEB-49CC-9A95-4717369786B1}" srcOrd="0" destOrd="0" presId="urn:microsoft.com/office/officeart/2005/8/layout/vList4"/>
    <dgm:cxn modelId="{07437334-7B83-446D-A5DD-DBE3697CD765}" srcId="{8E8081A8-74E2-4203-A501-3CC48A3CC0FA}" destId="{70C01616-3369-496B-B203-4F61E4776CCA}" srcOrd="0" destOrd="0" parTransId="{06B62FA0-597B-4BAE-8C36-82C9B9C3D9EF}" sibTransId="{43CB6028-C788-4A9B-9753-9959628CD088}"/>
    <dgm:cxn modelId="{0A5F4C93-512F-4520-B2DB-1F771446FBB5}" type="presOf" srcId="{70C01616-3369-496B-B203-4F61E4776CCA}" destId="{FEFC405A-E06C-44F2-8A34-97A4506D0706}" srcOrd="0" destOrd="0" presId="urn:microsoft.com/office/officeart/2005/8/layout/vList4"/>
    <dgm:cxn modelId="{5BBD98BB-1322-48BE-A5EC-624D9F53133D}" type="presOf" srcId="{EA4DE284-0DA4-465B-9E10-155C21DBD680}" destId="{A0A7449F-AC8B-406D-AD45-4E6A10163330}" srcOrd="1" destOrd="0" presId="urn:microsoft.com/office/officeart/2005/8/layout/vList4"/>
    <dgm:cxn modelId="{CAC413F6-4FF8-490C-BD08-167FDF0C07F8}" type="presParOf" srcId="{0663BA4E-AE05-458E-BFAA-8CEB2A2F4F76}" destId="{5F811190-B343-43E3-9968-18157BEF99B2}" srcOrd="0" destOrd="0" presId="urn:microsoft.com/office/officeart/2005/8/layout/vList4"/>
    <dgm:cxn modelId="{8F2C9FBD-AE6C-4E36-8D67-2CC4C043135D}" type="presParOf" srcId="{5F811190-B343-43E3-9968-18157BEF99B2}" destId="{FEFC405A-E06C-44F2-8A34-97A4506D0706}" srcOrd="0" destOrd="0" presId="urn:microsoft.com/office/officeart/2005/8/layout/vList4"/>
    <dgm:cxn modelId="{44DB1D2F-5866-47FA-961A-182385E0849C}" type="presParOf" srcId="{5F811190-B343-43E3-9968-18157BEF99B2}" destId="{0021FF93-2FE5-4DBA-99F4-E03AFD4DCAFC}" srcOrd="1" destOrd="0" presId="urn:microsoft.com/office/officeart/2005/8/layout/vList4"/>
    <dgm:cxn modelId="{7FCFC074-2170-45EC-AFCC-C71E42E793BC}" type="presParOf" srcId="{5F811190-B343-43E3-9968-18157BEF99B2}" destId="{69018119-B2F4-4E33-BD68-9B65AB3A8F54}" srcOrd="2" destOrd="0" presId="urn:microsoft.com/office/officeart/2005/8/layout/vList4"/>
    <dgm:cxn modelId="{790202FF-EA1A-4A32-B579-CD669EEA2895}" type="presParOf" srcId="{0663BA4E-AE05-458E-BFAA-8CEB2A2F4F76}" destId="{F3EB0E25-1F61-44CA-9E8A-C675A9F619F7}" srcOrd="1" destOrd="0" presId="urn:microsoft.com/office/officeart/2005/8/layout/vList4"/>
    <dgm:cxn modelId="{AFF95659-82BB-467A-B031-E1566C4BE316}" type="presParOf" srcId="{0663BA4E-AE05-458E-BFAA-8CEB2A2F4F76}" destId="{3E33735B-76FE-40B4-B74D-4ED9829C7282}" srcOrd="2" destOrd="0" presId="urn:microsoft.com/office/officeart/2005/8/layout/vList4"/>
    <dgm:cxn modelId="{22A1BB1C-7EF4-4BE2-89FF-63639E6AC0CA}" type="presParOf" srcId="{3E33735B-76FE-40B4-B74D-4ED9829C7282}" destId="{C2FFE015-7CF3-49BE-A6B9-784C909F5DB4}" srcOrd="0" destOrd="0" presId="urn:microsoft.com/office/officeart/2005/8/layout/vList4"/>
    <dgm:cxn modelId="{B0386F89-FC21-4B5B-BBD9-1FF7D67EEA9C}" type="presParOf" srcId="{3E33735B-76FE-40B4-B74D-4ED9829C7282}" destId="{D5285734-C1E6-4133-949E-BB140E1187C3}" srcOrd="1" destOrd="0" presId="urn:microsoft.com/office/officeart/2005/8/layout/vList4"/>
    <dgm:cxn modelId="{8AE80EA1-C8A5-4559-9821-2445B5269174}" type="presParOf" srcId="{3E33735B-76FE-40B4-B74D-4ED9829C7282}" destId="{A0A7449F-AC8B-406D-AD45-4E6A10163330}" srcOrd="2" destOrd="0" presId="urn:microsoft.com/office/officeart/2005/8/layout/vList4"/>
    <dgm:cxn modelId="{6080D01D-CFBA-4064-97F2-B9DE6E587D57}" type="presParOf" srcId="{0663BA4E-AE05-458E-BFAA-8CEB2A2F4F76}" destId="{B273E253-1337-4442-8B6C-12797DF3308C}" srcOrd="3" destOrd="0" presId="urn:microsoft.com/office/officeart/2005/8/layout/vList4"/>
    <dgm:cxn modelId="{FF291605-14A5-45A7-B178-7082FEBEE17E}" type="presParOf" srcId="{0663BA4E-AE05-458E-BFAA-8CEB2A2F4F76}" destId="{3B5D4B98-5CA3-470D-8992-C4A35765E9F1}" srcOrd="4" destOrd="0" presId="urn:microsoft.com/office/officeart/2005/8/layout/vList4"/>
    <dgm:cxn modelId="{D7DF4B64-C5CB-446A-911B-5A3086BDFD15}" type="presParOf" srcId="{3B5D4B98-5CA3-470D-8992-C4A35765E9F1}" destId="{36896F03-8AEB-49CC-9A95-4717369786B1}" srcOrd="0" destOrd="0" presId="urn:microsoft.com/office/officeart/2005/8/layout/vList4"/>
    <dgm:cxn modelId="{B288C2DC-8BA4-41FC-8FF7-7EC4E7AC6993}" type="presParOf" srcId="{3B5D4B98-5CA3-470D-8992-C4A35765E9F1}" destId="{E9CB303E-D6A6-4F52-9E70-162ADC6D110B}" srcOrd="1" destOrd="0" presId="urn:microsoft.com/office/officeart/2005/8/layout/vList4"/>
    <dgm:cxn modelId="{4F5D1D63-C6FA-4E7E-9609-AC0501AACEED}" type="presParOf" srcId="{3B5D4B98-5CA3-470D-8992-C4A35765E9F1}" destId="{BDDF2257-EF24-4A27-8993-2D62B5FF67B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A2A58B-3F87-4C89-869E-476599B03FB5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5E5E0B3-493B-490A-98CF-89475F7F664E}">
      <dgm:prSet phldrT="[Text]"/>
      <dgm:spPr/>
      <dgm:t>
        <a:bodyPr/>
        <a:lstStyle/>
        <a:p>
          <a:r>
            <a:rPr lang="en-IN" dirty="0" smtClean="0"/>
            <a:t>Cross Platform</a:t>
          </a:r>
          <a:endParaRPr lang="en-IN" dirty="0"/>
        </a:p>
      </dgm:t>
    </dgm:pt>
    <dgm:pt modelId="{FE78A710-4E89-4FFD-A694-33DE836D5827}" type="parTrans" cxnId="{6BE43721-FCE9-468B-9870-9D56135C3EB7}">
      <dgm:prSet/>
      <dgm:spPr/>
      <dgm:t>
        <a:bodyPr/>
        <a:lstStyle/>
        <a:p>
          <a:endParaRPr lang="en-IN"/>
        </a:p>
      </dgm:t>
    </dgm:pt>
    <dgm:pt modelId="{4D823D31-3E99-47A5-8585-97E75C3BF2F5}" type="sibTrans" cxnId="{6BE43721-FCE9-468B-9870-9D56135C3EB7}">
      <dgm:prSet/>
      <dgm:spPr/>
      <dgm:t>
        <a:bodyPr/>
        <a:lstStyle/>
        <a:p>
          <a:endParaRPr lang="en-IN"/>
        </a:p>
      </dgm:t>
    </dgm:pt>
    <dgm:pt modelId="{9CEBCF41-FC82-4100-A4AA-DC98911B82FC}">
      <dgm:prSet phldrT="[Text]"/>
      <dgm:spPr/>
      <dgm:t>
        <a:bodyPr/>
        <a:lstStyle/>
        <a:p>
          <a:r>
            <a:rPr lang="en-IN" dirty="0" smtClean="0"/>
            <a:t>Apache Http Server</a:t>
          </a:r>
          <a:endParaRPr lang="en-IN" dirty="0"/>
        </a:p>
      </dgm:t>
    </dgm:pt>
    <dgm:pt modelId="{75071431-43F6-4EA2-9265-B78435ED1BCD}" type="parTrans" cxnId="{21BD1C80-2C55-467C-BD73-0AA9C6846E57}">
      <dgm:prSet/>
      <dgm:spPr/>
      <dgm:t>
        <a:bodyPr/>
        <a:lstStyle/>
        <a:p>
          <a:endParaRPr lang="en-IN"/>
        </a:p>
      </dgm:t>
    </dgm:pt>
    <dgm:pt modelId="{CA8F8F76-EFC5-45CC-97BD-7154C6164BAE}" type="sibTrans" cxnId="{21BD1C80-2C55-467C-BD73-0AA9C6846E57}">
      <dgm:prSet/>
      <dgm:spPr/>
      <dgm:t>
        <a:bodyPr/>
        <a:lstStyle/>
        <a:p>
          <a:endParaRPr lang="en-IN"/>
        </a:p>
      </dgm:t>
    </dgm:pt>
    <dgm:pt modelId="{AAD43111-3313-41C8-B9E5-8832B0962D07}">
      <dgm:prSet phldrT="[Text]"/>
      <dgm:spPr/>
      <dgm:t>
        <a:bodyPr/>
        <a:lstStyle/>
        <a:p>
          <a:r>
            <a:rPr lang="en-IN" dirty="0" smtClean="0"/>
            <a:t>MySQL</a:t>
          </a:r>
          <a:endParaRPr lang="en-IN" dirty="0"/>
        </a:p>
      </dgm:t>
    </dgm:pt>
    <dgm:pt modelId="{0B699B21-47AD-4EFB-B6B2-B9041DAEB389}" type="parTrans" cxnId="{A2C598E3-8D5C-48C2-B869-9F13655BC1EA}">
      <dgm:prSet/>
      <dgm:spPr/>
      <dgm:t>
        <a:bodyPr/>
        <a:lstStyle/>
        <a:p>
          <a:endParaRPr lang="en-IN"/>
        </a:p>
      </dgm:t>
    </dgm:pt>
    <dgm:pt modelId="{F11DEEE2-86FE-4BD2-85C0-F6994F95CC08}" type="sibTrans" cxnId="{A2C598E3-8D5C-48C2-B869-9F13655BC1EA}">
      <dgm:prSet/>
      <dgm:spPr/>
      <dgm:t>
        <a:bodyPr/>
        <a:lstStyle/>
        <a:p>
          <a:endParaRPr lang="en-IN"/>
        </a:p>
      </dgm:t>
    </dgm:pt>
    <dgm:pt modelId="{80ADE6A2-334B-4061-BCA0-3C3A78391A07}">
      <dgm:prSet/>
      <dgm:spPr/>
      <dgm:t>
        <a:bodyPr/>
        <a:lstStyle/>
        <a:p>
          <a:r>
            <a:rPr lang="en-IN" dirty="0" smtClean="0"/>
            <a:t>PHP </a:t>
          </a:r>
          <a:endParaRPr lang="en-IN" dirty="0"/>
        </a:p>
      </dgm:t>
    </dgm:pt>
    <dgm:pt modelId="{1AE0063D-5EDD-439E-8680-5C067A349031}" type="parTrans" cxnId="{2A634DAE-BDF7-4B3E-8FE1-1EDCA071FBFE}">
      <dgm:prSet/>
      <dgm:spPr/>
      <dgm:t>
        <a:bodyPr/>
        <a:lstStyle/>
        <a:p>
          <a:endParaRPr lang="en-IN"/>
        </a:p>
      </dgm:t>
    </dgm:pt>
    <dgm:pt modelId="{C1D94880-B896-455D-BB6E-A5D528315BFA}" type="sibTrans" cxnId="{2A634DAE-BDF7-4B3E-8FE1-1EDCA071FBFE}">
      <dgm:prSet/>
      <dgm:spPr/>
      <dgm:t>
        <a:bodyPr/>
        <a:lstStyle/>
        <a:p>
          <a:endParaRPr lang="en-IN"/>
        </a:p>
      </dgm:t>
    </dgm:pt>
    <dgm:pt modelId="{1DFF69F3-EB2F-402B-B524-6CA6981B9236}">
      <dgm:prSet/>
      <dgm:spPr/>
      <dgm:t>
        <a:bodyPr/>
        <a:lstStyle/>
        <a:p>
          <a:r>
            <a:rPr lang="en-IN" dirty="0" smtClean="0"/>
            <a:t>perl</a:t>
          </a:r>
          <a:endParaRPr lang="en-IN" dirty="0"/>
        </a:p>
      </dgm:t>
    </dgm:pt>
    <dgm:pt modelId="{17128AB2-393E-4550-A2C1-B4CC101236F1}" type="parTrans" cxnId="{D26A352C-9536-4935-8B22-5EE3AB95C857}">
      <dgm:prSet/>
      <dgm:spPr/>
      <dgm:t>
        <a:bodyPr/>
        <a:lstStyle/>
        <a:p>
          <a:endParaRPr lang="en-IN"/>
        </a:p>
      </dgm:t>
    </dgm:pt>
    <dgm:pt modelId="{82EC7EF7-8C36-400E-95B1-1581616EED18}" type="sibTrans" cxnId="{D26A352C-9536-4935-8B22-5EE3AB95C857}">
      <dgm:prSet/>
      <dgm:spPr/>
      <dgm:t>
        <a:bodyPr/>
        <a:lstStyle/>
        <a:p>
          <a:endParaRPr lang="en-IN"/>
        </a:p>
      </dgm:t>
    </dgm:pt>
    <dgm:pt modelId="{52509A7A-857A-40D3-9DC4-4474E90F663F}" type="pres">
      <dgm:prSet presAssocID="{D9A2A58B-3F87-4C89-869E-476599B03FB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8D3FD63B-18D3-4217-B9AB-D185B9BBC0F2}" type="pres">
      <dgm:prSet presAssocID="{D9A2A58B-3F87-4C89-869E-476599B03FB5}" presName="Name1" presStyleCnt="0"/>
      <dgm:spPr/>
    </dgm:pt>
    <dgm:pt modelId="{95417995-9D08-4C16-9B11-066AFF1EC9D2}" type="pres">
      <dgm:prSet presAssocID="{D9A2A58B-3F87-4C89-869E-476599B03FB5}" presName="cycle" presStyleCnt="0"/>
      <dgm:spPr/>
    </dgm:pt>
    <dgm:pt modelId="{AC7D7BE4-AEB2-40DD-BFE3-0FF68119730C}" type="pres">
      <dgm:prSet presAssocID="{D9A2A58B-3F87-4C89-869E-476599B03FB5}" presName="srcNode" presStyleLbl="node1" presStyleIdx="0" presStyleCnt="5"/>
      <dgm:spPr/>
    </dgm:pt>
    <dgm:pt modelId="{646344A0-1941-4573-932C-FB71E6C2FC7C}" type="pres">
      <dgm:prSet presAssocID="{D9A2A58B-3F87-4C89-869E-476599B03FB5}" presName="conn" presStyleLbl="parChTrans1D2" presStyleIdx="0" presStyleCnt="1"/>
      <dgm:spPr/>
      <dgm:t>
        <a:bodyPr/>
        <a:lstStyle/>
        <a:p>
          <a:endParaRPr lang="en-IN"/>
        </a:p>
      </dgm:t>
    </dgm:pt>
    <dgm:pt modelId="{1ED8143B-17BB-4ED3-839A-5B52ACF7FB06}" type="pres">
      <dgm:prSet presAssocID="{D9A2A58B-3F87-4C89-869E-476599B03FB5}" presName="extraNode" presStyleLbl="node1" presStyleIdx="0" presStyleCnt="5"/>
      <dgm:spPr/>
    </dgm:pt>
    <dgm:pt modelId="{D3FA9930-D61A-473E-911B-72EC78AFBFBB}" type="pres">
      <dgm:prSet presAssocID="{D9A2A58B-3F87-4C89-869E-476599B03FB5}" presName="dstNode" presStyleLbl="node1" presStyleIdx="0" presStyleCnt="5"/>
      <dgm:spPr/>
    </dgm:pt>
    <dgm:pt modelId="{91785A15-2ACE-4194-A3C5-47AD8448FBE8}" type="pres">
      <dgm:prSet presAssocID="{F5E5E0B3-493B-490A-98CF-89475F7F664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239065-9B05-4437-B594-1F7B45599D93}" type="pres">
      <dgm:prSet presAssocID="{F5E5E0B3-493B-490A-98CF-89475F7F664E}" presName="accent_1" presStyleCnt="0"/>
      <dgm:spPr/>
    </dgm:pt>
    <dgm:pt modelId="{5B2F1F9A-FA75-423A-8E1E-8C2CD0AFF1D9}" type="pres">
      <dgm:prSet presAssocID="{F5E5E0B3-493B-490A-98CF-89475F7F664E}" presName="accentRepeatNode" presStyleLbl="solidFgAcc1" presStyleIdx="0" presStyleCnt="5"/>
      <dgm:spPr/>
    </dgm:pt>
    <dgm:pt modelId="{1F1F0F03-3BF0-4742-8BB5-443461D11DE6}" type="pres">
      <dgm:prSet presAssocID="{9CEBCF41-FC82-4100-A4AA-DC98911B82F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2B89F1-171D-4E47-8462-A9B27655D664}" type="pres">
      <dgm:prSet presAssocID="{9CEBCF41-FC82-4100-A4AA-DC98911B82FC}" presName="accent_2" presStyleCnt="0"/>
      <dgm:spPr/>
    </dgm:pt>
    <dgm:pt modelId="{ECAB3E66-85B5-4002-8457-5D0DE3A44F11}" type="pres">
      <dgm:prSet presAssocID="{9CEBCF41-FC82-4100-A4AA-DC98911B82FC}" presName="accentRepeatNode" presStyleLbl="solidFgAcc1" presStyleIdx="1" presStyleCnt="5"/>
      <dgm:spPr/>
    </dgm:pt>
    <dgm:pt modelId="{D7F866F8-A8E4-4AC8-8CE5-85FEFA07A544}" type="pres">
      <dgm:prSet presAssocID="{AAD43111-3313-41C8-B9E5-8832B0962D07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FD6F812-D170-47B2-9022-64E359007DF5}" type="pres">
      <dgm:prSet presAssocID="{AAD43111-3313-41C8-B9E5-8832B0962D07}" presName="accent_3" presStyleCnt="0"/>
      <dgm:spPr/>
    </dgm:pt>
    <dgm:pt modelId="{EA97E89F-C5D1-4DDF-AE3D-76D00366DFEB}" type="pres">
      <dgm:prSet presAssocID="{AAD43111-3313-41C8-B9E5-8832B0962D07}" presName="accentRepeatNode" presStyleLbl="solidFgAcc1" presStyleIdx="2" presStyleCnt="5"/>
      <dgm:spPr/>
    </dgm:pt>
    <dgm:pt modelId="{D66DB712-B962-4FDD-9CCF-99F847A8E759}" type="pres">
      <dgm:prSet presAssocID="{80ADE6A2-334B-4061-BCA0-3C3A78391A07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7BC3B61-C74E-4D54-858B-EF4F83F55D9A}" type="pres">
      <dgm:prSet presAssocID="{80ADE6A2-334B-4061-BCA0-3C3A78391A07}" presName="accent_4" presStyleCnt="0"/>
      <dgm:spPr/>
    </dgm:pt>
    <dgm:pt modelId="{4669A970-3C98-4FED-99A6-55B37F74A969}" type="pres">
      <dgm:prSet presAssocID="{80ADE6A2-334B-4061-BCA0-3C3A78391A07}" presName="accentRepeatNode" presStyleLbl="solidFgAcc1" presStyleIdx="3" presStyleCnt="5"/>
      <dgm:spPr/>
    </dgm:pt>
    <dgm:pt modelId="{1654756B-11F9-4078-A600-0DF6549CE16C}" type="pres">
      <dgm:prSet presAssocID="{1DFF69F3-EB2F-402B-B524-6CA6981B923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7C06E6C-D57B-4EFA-A4E7-787F10F63C11}" type="pres">
      <dgm:prSet presAssocID="{1DFF69F3-EB2F-402B-B524-6CA6981B9236}" presName="accent_5" presStyleCnt="0"/>
      <dgm:spPr/>
    </dgm:pt>
    <dgm:pt modelId="{649F1DE7-3054-4511-9AA8-65DBBFED71D1}" type="pres">
      <dgm:prSet presAssocID="{1DFF69F3-EB2F-402B-B524-6CA6981B9236}" presName="accentRepeatNode" presStyleLbl="solidFgAcc1" presStyleIdx="4" presStyleCnt="5"/>
      <dgm:spPr/>
    </dgm:pt>
  </dgm:ptLst>
  <dgm:cxnLst>
    <dgm:cxn modelId="{E44DD5B3-D642-4C22-B9FC-1DC3C8AC1FE5}" type="presOf" srcId="{4D823D31-3E99-47A5-8585-97E75C3BF2F5}" destId="{646344A0-1941-4573-932C-FB71E6C2FC7C}" srcOrd="0" destOrd="0" presId="urn:microsoft.com/office/officeart/2008/layout/VerticalCurvedList"/>
    <dgm:cxn modelId="{EE387CA9-D71F-4F36-AB00-141E895E7268}" type="presOf" srcId="{9CEBCF41-FC82-4100-A4AA-DC98911B82FC}" destId="{1F1F0F03-3BF0-4742-8BB5-443461D11DE6}" srcOrd="0" destOrd="0" presId="urn:microsoft.com/office/officeart/2008/layout/VerticalCurvedList"/>
    <dgm:cxn modelId="{21BD1C80-2C55-467C-BD73-0AA9C6846E57}" srcId="{D9A2A58B-3F87-4C89-869E-476599B03FB5}" destId="{9CEBCF41-FC82-4100-A4AA-DC98911B82FC}" srcOrd="1" destOrd="0" parTransId="{75071431-43F6-4EA2-9265-B78435ED1BCD}" sibTransId="{CA8F8F76-EFC5-45CC-97BD-7154C6164BAE}"/>
    <dgm:cxn modelId="{CEA2816A-F548-41C2-B73F-23060DFDAD24}" type="presOf" srcId="{80ADE6A2-334B-4061-BCA0-3C3A78391A07}" destId="{D66DB712-B962-4FDD-9CCF-99F847A8E759}" srcOrd="0" destOrd="0" presId="urn:microsoft.com/office/officeart/2008/layout/VerticalCurvedList"/>
    <dgm:cxn modelId="{A3A1F0F6-3B63-4E64-8066-78BA14720DAB}" type="presOf" srcId="{D9A2A58B-3F87-4C89-869E-476599B03FB5}" destId="{52509A7A-857A-40D3-9DC4-4474E90F663F}" srcOrd="0" destOrd="0" presId="urn:microsoft.com/office/officeart/2008/layout/VerticalCurvedList"/>
    <dgm:cxn modelId="{D26A352C-9536-4935-8B22-5EE3AB95C857}" srcId="{D9A2A58B-3F87-4C89-869E-476599B03FB5}" destId="{1DFF69F3-EB2F-402B-B524-6CA6981B9236}" srcOrd="4" destOrd="0" parTransId="{17128AB2-393E-4550-A2C1-B4CC101236F1}" sibTransId="{82EC7EF7-8C36-400E-95B1-1581616EED18}"/>
    <dgm:cxn modelId="{A2C598E3-8D5C-48C2-B869-9F13655BC1EA}" srcId="{D9A2A58B-3F87-4C89-869E-476599B03FB5}" destId="{AAD43111-3313-41C8-B9E5-8832B0962D07}" srcOrd="2" destOrd="0" parTransId="{0B699B21-47AD-4EFB-B6B2-B9041DAEB389}" sibTransId="{F11DEEE2-86FE-4BD2-85C0-F6994F95CC08}"/>
    <dgm:cxn modelId="{CBB226EB-DB92-42DB-9ED1-B868ABD26D05}" type="presOf" srcId="{AAD43111-3313-41C8-B9E5-8832B0962D07}" destId="{D7F866F8-A8E4-4AC8-8CE5-85FEFA07A544}" srcOrd="0" destOrd="0" presId="urn:microsoft.com/office/officeart/2008/layout/VerticalCurvedList"/>
    <dgm:cxn modelId="{6BE43721-FCE9-468B-9870-9D56135C3EB7}" srcId="{D9A2A58B-3F87-4C89-869E-476599B03FB5}" destId="{F5E5E0B3-493B-490A-98CF-89475F7F664E}" srcOrd="0" destOrd="0" parTransId="{FE78A710-4E89-4FFD-A694-33DE836D5827}" sibTransId="{4D823D31-3E99-47A5-8585-97E75C3BF2F5}"/>
    <dgm:cxn modelId="{B0EE3780-26E2-4428-99EC-E3824E5A86E8}" type="presOf" srcId="{1DFF69F3-EB2F-402B-B524-6CA6981B9236}" destId="{1654756B-11F9-4078-A600-0DF6549CE16C}" srcOrd="0" destOrd="0" presId="urn:microsoft.com/office/officeart/2008/layout/VerticalCurvedList"/>
    <dgm:cxn modelId="{2A634DAE-BDF7-4B3E-8FE1-1EDCA071FBFE}" srcId="{D9A2A58B-3F87-4C89-869E-476599B03FB5}" destId="{80ADE6A2-334B-4061-BCA0-3C3A78391A07}" srcOrd="3" destOrd="0" parTransId="{1AE0063D-5EDD-439E-8680-5C067A349031}" sibTransId="{C1D94880-B896-455D-BB6E-A5D528315BFA}"/>
    <dgm:cxn modelId="{8D2D5E0F-5F2B-4E6F-8D15-949C01286DD6}" type="presOf" srcId="{F5E5E0B3-493B-490A-98CF-89475F7F664E}" destId="{91785A15-2ACE-4194-A3C5-47AD8448FBE8}" srcOrd="0" destOrd="0" presId="urn:microsoft.com/office/officeart/2008/layout/VerticalCurvedList"/>
    <dgm:cxn modelId="{C3AFFA70-B521-4B41-A40F-7505ABFA34FA}" type="presParOf" srcId="{52509A7A-857A-40D3-9DC4-4474E90F663F}" destId="{8D3FD63B-18D3-4217-B9AB-D185B9BBC0F2}" srcOrd="0" destOrd="0" presId="urn:microsoft.com/office/officeart/2008/layout/VerticalCurvedList"/>
    <dgm:cxn modelId="{5F2A279E-EB3F-4B91-8A99-6EECA9F2B9F8}" type="presParOf" srcId="{8D3FD63B-18D3-4217-B9AB-D185B9BBC0F2}" destId="{95417995-9D08-4C16-9B11-066AFF1EC9D2}" srcOrd="0" destOrd="0" presId="urn:microsoft.com/office/officeart/2008/layout/VerticalCurvedList"/>
    <dgm:cxn modelId="{BB98C9C1-2F2A-43A0-B52D-CC6ED78BBACD}" type="presParOf" srcId="{95417995-9D08-4C16-9B11-066AFF1EC9D2}" destId="{AC7D7BE4-AEB2-40DD-BFE3-0FF68119730C}" srcOrd="0" destOrd="0" presId="urn:microsoft.com/office/officeart/2008/layout/VerticalCurvedList"/>
    <dgm:cxn modelId="{CD6C108F-0412-4DE0-A236-3AD746C1122D}" type="presParOf" srcId="{95417995-9D08-4C16-9B11-066AFF1EC9D2}" destId="{646344A0-1941-4573-932C-FB71E6C2FC7C}" srcOrd="1" destOrd="0" presId="urn:microsoft.com/office/officeart/2008/layout/VerticalCurvedList"/>
    <dgm:cxn modelId="{24066F3E-3781-43F5-B0DB-7FEB987D24EF}" type="presParOf" srcId="{95417995-9D08-4C16-9B11-066AFF1EC9D2}" destId="{1ED8143B-17BB-4ED3-839A-5B52ACF7FB06}" srcOrd="2" destOrd="0" presId="urn:microsoft.com/office/officeart/2008/layout/VerticalCurvedList"/>
    <dgm:cxn modelId="{5731E4F0-FE44-4646-B795-FC8FB406DFDF}" type="presParOf" srcId="{95417995-9D08-4C16-9B11-066AFF1EC9D2}" destId="{D3FA9930-D61A-473E-911B-72EC78AFBFBB}" srcOrd="3" destOrd="0" presId="urn:microsoft.com/office/officeart/2008/layout/VerticalCurvedList"/>
    <dgm:cxn modelId="{5BA15F27-AA8D-40C5-BBE5-6C0B59AC65C3}" type="presParOf" srcId="{8D3FD63B-18D3-4217-B9AB-D185B9BBC0F2}" destId="{91785A15-2ACE-4194-A3C5-47AD8448FBE8}" srcOrd="1" destOrd="0" presId="urn:microsoft.com/office/officeart/2008/layout/VerticalCurvedList"/>
    <dgm:cxn modelId="{DE2F05F1-13F1-4012-97A1-43936E392CEF}" type="presParOf" srcId="{8D3FD63B-18D3-4217-B9AB-D185B9BBC0F2}" destId="{05239065-9B05-4437-B594-1F7B45599D93}" srcOrd="2" destOrd="0" presId="urn:microsoft.com/office/officeart/2008/layout/VerticalCurvedList"/>
    <dgm:cxn modelId="{EF0E226B-6A5E-45EA-8957-D99B03E20AFA}" type="presParOf" srcId="{05239065-9B05-4437-B594-1F7B45599D93}" destId="{5B2F1F9A-FA75-423A-8E1E-8C2CD0AFF1D9}" srcOrd="0" destOrd="0" presId="urn:microsoft.com/office/officeart/2008/layout/VerticalCurvedList"/>
    <dgm:cxn modelId="{2CFB2C0B-A871-4B33-91AF-686C5572B643}" type="presParOf" srcId="{8D3FD63B-18D3-4217-B9AB-D185B9BBC0F2}" destId="{1F1F0F03-3BF0-4742-8BB5-443461D11DE6}" srcOrd="3" destOrd="0" presId="urn:microsoft.com/office/officeart/2008/layout/VerticalCurvedList"/>
    <dgm:cxn modelId="{C9AE8420-8C95-46D9-B14B-2B7FE73C8DCF}" type="presParOf" srcId="{8D3FD63B-18D3-4217-B9AB-D185B9BBC0F2}" destId="{B42B89F1-171D-4E47-8462-A9B27655D664}" srcOrd="4" destOrd="0" presId="urn:microsoft.com/office/officeart/2008/layout/VerticalCurvedList"/>
    <dgm:cxn modelId="{785C8AC0-023F-4A9A-992E-992B9D9775BA}" type="presParOf" srcId="{B42B89F1-171D-4E47-8462-A9B27655D664}" destId="{ECAB3E66-85B5-4002-8457-5D0DE3A44F11}" srcOrd="0" destOrd="0" presId="urn:microsoft.com/office/officeart/2008/layout/VerticalCurvedList"/>
    <dgm:cxn modelId="{764C0077-65F3-4BA6-8D57-4E55DA19FECB}" type="presParOf" srcId="{8D3FD63B-18D3-4217-B9AB-D185B9BBC0F2}" destId="{D7F866F8-A8E4-4AC8-8CE5-85FEFA07A544}" srcOrd="5" destOrd="0" presId="urn:microsoft.com/office/officeart/2008/layout/VerticalCurvedList"/>
    <dgm:cxn modelId="{E77D0C7F-D138-47A1-A0BC-F8F3DC9A38CB}" type="presParOf" srcId="{8D3FD63B-18D3-4217-B9AB-D185B9BBC0F2}" destId="{1FD6F812-D170-47B2-9022-64E359007DF5}" srcOrd="6" destOrd="0" presId="urn:microsoft.com/office/officeart/2008/layout/VerticalCurvedList"/>
    <dgm:cxn modelId="{94B6FDD7-D588-495B-903D-BC41FB82F2E3}" type="presParOf" srcId="{1FD6F812-D170-47B2-9022-64E359007DF5}" destId="{EA97E89F-C5D1-4DDF-AE3D-76D00366DFEB}" srcOrd="0" destOrd="0" presId="urn:microsoft.com/office/officeart/2008/layout/VerticalCurvedList"/>
    <dgm:cxn modelId="{36ABC0CD-DBE5-4982-A055-9BEA8C480DB3}" type="presParOf" srcId="{8D3FD63B-18D3-4217-B9AB-D185B9BBC0F2}" destId="{D66DB712-B962-4FDD-9CCF-99F847A8E759}" srcOrd="7" destOrd="0" presId="urn:microsoft.com/office/officeart/2008/layout/VerticalCurvedList"/>
    <dgm:cxn modelId="{8EA3ED4E-917D-441F-8252-83FB9EB486C8}" type="presParOf" srcId="{8D3FD63B-18D3-4217-B9AB-D185B9BBC0F2}" destId="{B7BC3B61-C74E-4D54-858B-EF4F83F55D9A}" srcOrd="8" destOrd="0" presId="urn:microsoft.com/office/officeart/2008/layout/VerticalCurvedList"/>
    <dgm:cxn modelId="{A6915752-C346-4B82-9CA9-54D86642185E}" type="presParOf" srcId="{B7BC3B61-C74E-4D54-858B-EF4F83F55D9A}" destId="{4669A970-3C98-4FED-99A6-55B37F74A969}" srcOrd="0" destOrd="0" presId="urn:microsoft.com/office/officeart/2008/layout/VerticalCurvedList"/>
    <dgm:cxn modelId="{0CB8B7DB-5907-4E2A-842B-D74B9B911163}" type="presParOf" srcId="{8D3FD63B-18D3-4217-B9AB-D185B9BBC0F2}" destId="{1654756B-11F9-4078-A600-0DF6549CE16C}" srcOrd="9" destOrd="0" presId="urn:microsoft.com/office/officeart/2008/layout/VerticalCurvedList"/>
    <dgm:cxn modelId="{E5631725-A19F-4CC9-929E-D641582E314F}" type="presParOf" srcId="{8D3FD63B-18D3-4217-B9AB-D185B9BBC0F2}" destId="{57C06E6C-D57B-4EFA-A4E7-787F10F63C11}" srcOrd="10" destOrd="0" presId="urn:microsoft.com/office/officeart/2008/layout/VerticalCurvedList"/>
    <dgm:cxn modelId="{8A3A3817-5024-490C-AECE-3B9229651472}" type="presParOf" srcId="{57C06E6C-D57B-4EFA-A4E7-787F10F63C11}" destId="{649F1DE7-3054-4511-9AA8-65DBBFED71D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F801A-D114-4158-B630-8C79310B2101}">
      <dsp:nvSpPr>
        <dsp:cNvPr id="0" name=""/>
        <dsp:cNvSpPr/>
      </dsp:nvSpPr>
      <dsp:spPr>
        <a:xfrm rot="16200000">
          <a:off x="3900457" y="595555"/>
          <a:ext cx="5447212" cy="4256101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0" tIns="0" rIns="342900" bIns="0" numCol="1" spcCol="1270" anchor="t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600" b="1" kern="1200" dirty="0" smtClean="0">
              <a:solidFill>
                <a:srgbClr val="002060"/>
              </a:solidFill>
            </a:rPr>
            <a:t>FRONT END</a:t>
          </a:r>
          <a:endParaRPr lang="en-IN" sz="3600" b="1" kern="1200" dirty="0">
            <a:solidFill>
              <a:srgbClr val="002060"/>
            </a:solidFill>
          </a:endParaRPr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5400" kern="1200" dirty="0" smtClean="0"/>
            <a:t>PHP</a:t>
          </a:r>
          <a:endParaRPr lang="en-IN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5400" kern="1200" dirty="0" smtClean="0"/>
            <a:t>Java Script</a:t>
          </a:r>
          <a:endParaRPr lang="en-IN" sz="5400" kern="1200" dirty="0"/>
        </a:p>
        <a:p>
          <a:pPr marL="285750" lvl="1" indent="-285750" algn="l" defTabSz="2400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5400" kern="1200" dirty="0" smtClean="0"/>
            <a:t>HTML AND CSS</a:t>
          </a:r>
          <a:endParaRPr lang="en-IN" sz="5400" kern="1200" dirty="0"/>
        </a:p>
      </dsp:txBody>
      <dsp:txXfrm rot="5400000">
        <a:off x="4496013" y="1089441"/>
        <a:ext cx="4256101" cy="3268328"/>
      </dsp:txXfrm>
    </dsp:sp>
    <dsp:sp modelId="{0572A763-AF98-42BB-A8DA-C5C1F648FBDF}">
      <dsp:nvSpPr>
        <dsp:cNvPr id="0" name=""/>
        <dsp:cNvSpPr/>
      </dsp:nvSpPr>
      <dsp:spPr>
        <a:xfrm rot="16200000">
          <a:off x="-116298" y="663470"/>
          <a:ext cx="4352867" cy="4120270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3200" bIns="0" numCol="1" spcCol="1270" anchor="t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400" b="1" kern="1200" dirty="0" smtClean="0">
              <a:solidFill>
                <a:srgbClr val="002060"/>
              </a:solidFill>
            </a:rPr>
            <a:t>BACK END</a:t>
          </a:r>
          <a:endParaRPr lang="en-IN" sz="4400" b="1" kern="1200" dirty="0">
            <a:solidFill>
              <a:srgbClr val="002060"/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200" kern="1200" dirty="0" smtClean="0"/>
            <a:t>MySQL(database)</a:t>
          </a:r>
          <a:endParaRPr lang="en-IN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200" kern="1200" dirty="0" smtClean="0"/>
            <a:t>Apache Web Server</a:t>
          </a:r>
          <a:endParaRPr lang="en-IN" sz="3200" kern="1200" dirty="0"/>
        </a:p>
      </dsp:txBody>
      <dsp:txXfrm rot="5400000">
        <a:off x="1" y="1417744"/>
        <a:ext cx="4120270" cy="2611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C405A-E06C-44F2-8A34-97A4506D0706}">
      <dsp:nvSpPr>
        <dsp:cNvPr id="0" name=""/>
        <dsp:cNvSpPr/>
      </dsp:nvSpPr>
      <dsp:spPr>
        <a:xfrm>
          <a:off x="0" y="0"/>
          <a:ext cx="6563360" cy="1573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6600" b="1" kern="1200" dirty="0" smtClean="0"/>
            <a:t>XAMPP</a:t>
          </a:r>
          <a:endParaRPr lang="en-IN" sz="2000" b="1" kern="1200" dirty="0"/>
        </a:p>
      </dsp:txBody>
      <dsp:txXfrm>
        <a:off x="1470054" y="0"/>
        <a:ext cx="5093305" cy="1573822"/>
      </dsp:txXfrm>
    </dsp:sp>
    <dsp:sp modelId="{0021FF93-2FE5-4DBA-99F4-E03AFD4DCAFC}">
      <dsp:nvSpPr>
        <dsp:cNvPr id="0" name=""/>
        <dsp:cNvSpPr/>
      </dsp:nvSpPr>
      <dsp:spPr>
        <a:xfrm>
          <a:off x="157382" y="157092"/>
          <a:ext cx="1312672" cy="125963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76" t="-10714" r="-1376" b="-10714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2FFE015-7CF3-49BE-A6B9-784C909F5DB4}">
      <dsp:nvSpPr>
        <dsp:cNvPr id="0" name=""/>
        <dsp:cNvSpPr/>
      </dsp:nvSpPr>
      <dsp:spPr>
        <a:xfrm>
          <a:off x="0" y="1731205"/>
          <a:ext cx="6563360" cy="1573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4800" b="1" kern="1200" dirty="0" smtClean="0"/>
            <a:t>Google Chrome</a:t>
          </a:r>
          <a:endParaRPr lang="en-IN" sz="2000" b="1" kern="1200" dirty="0"/>
        </a:p>
      </dsp:txBody>
      <dsp:txXfrm>
        <a:off x="1470054" y="1731205"/>
        <a:ext cx="5093305" cy="1573822"/>
      </dsp:txXfrm>
    </dsp:sp>
    <dsp:sp modelId="{D5285734-C1E6-4133-949E-BB140E1187C3}">
      <dsp:nvSpPr>
        <dsp:cNvPr id="0" name=""/>
        <dsp:cNvSpPr/>
      </dsp:nvSpPr>
      <dsp:spPr>
        <a:xfrm>
          <a:off x="157382" y="1888587"/>
          <a:ext cx="1312672" cy="1259058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636" t="-3597" r="3636" b="-3597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6896F03-8AEB-49CC-9A95-4717369786B1}">
      <dsp:nvSpPr>
        <dsp:cNvPr id="0" name=""/>
        <dsp:cNvSpPr/>
      </dsp:nvSpPr>
      <dsp:spPr>
        <a:xfrm>
          <a:off x="0" y="3462410"/>
          <a:ext cx="6563360" cy="157382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5800" kern="1200" dirty="0" smtClean="0"/>
            <a:t>Dreamweaver</a:t>
          </a:r>
          <a:endParaRPr lang="en-IN" sz="5800" kern="1200" dirty="0"/>
        </a:p>
      </dsp:txBody>
      <dsp:txXfrm>
        <a:off x="1470054" y="3462410"/>
        <a:ext cx="5093305" cy="1573822"/>
      </dsp:txXfrm>
    </dsp:sp>
    <dsp:sp modelId="{E9CB303E-D6A6-4F52-9E70-162ADC6D110B}">
      <dsp:nvSpPr>
        <dsp:cNvPr id="0" name=""/>
        <dsp:cNvSpPr/>
      </dsp:nvSpPr>
      <dsp:spPr>
        <a:xfrm>
          <a:off x="157375" y="3619786"/>
          <a:ext cx="1312685" cy="125907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344A0-1941-4573-932C-FB71E6C2FC7C}">
      <dsp:nvSpPr>
        <dsp:cNvPr id="0" name=""/>
        <dsp:cNvSpPr/>
      </dsp:nvSpPr>
      <dsp:spPr>
        <a:xfrm>
          <a:off x="-3314871" y="-509895"/>
          <a:ext cx="3952905" cy="3952905"/>
        </a:xfrm>
        <a:prstGeom prst="blockArc">
          <a:avLst>
            <a:gd name="adj1" fmla="val 18900000"/>
            <a:gd name="adj2" fmla="val 2700000"/>
            <a:gd name="adj3" fmla="val 54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85A15-2ACE-4194-A3C5-47AD8448FBE8}">
      <dsp:nvSpPr>
        <dsp:cNvPr id="0" name=""/>
        <dsp:cNvSpPr/>
      </dsp:nvSpPr>
      <dsp:spPr>
        <a:xfrm>
          <a:off x="280037" y="183260"/>
          <a:ext cx="4525048" cy="36675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111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Cross Platform</a:t>
          </a:r>
          <a:endParaRPr lang="en-IN" sz="1900" kern="1200" dirty="0"/>
        </a:p>
      </dsp:txBody>
      <dsp:txXfrm>
        <a:off x="280037" y="183260"/>
        <a:ext cx="4525048" cy="366756"/>
      </dsp:txXfrm>
    </dsp:sp>
    <dsp:sp modelId="{5B2F1F9A-FA75-423A-8E1E-8C2CD0AFF1D9}">
      <dsp:nvSpPr>
        <dsp:cNvPr id="0" name=""/>
        <dsp:cNvSpPr/>
      </dsp:nvSpPr>
      <dsp:spPr>
        <a:xfrm>
          <a:off x="50814" y="137416"/>
          <a:ext cx="458445" cy="4584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F1F0F03-3BF0-4742-8BB5-443461D11DE6}">
      <dsp:nvSpPr>
        <dsp:cNvPr id="0" name=""/>
        <dsp:cNvSpPr/>
      </dsp:nvSpPr>
      <dsp:spPr>
        <a:xfrm>
          <a:off x="542844" y="733219"/>
          <a:ext cx="4262241" cy="3667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111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Apache Http Server</a:t>
          </a:r>
          <a:endParaRPr lang="en-IN" sz="1900" kern="1200" dirty="0"/>
        </a:p>
      </dsp:txBody>
      <dsp:txXfrm>
        <a:off x="542844" y="733219"/>
        <a:ext cx="4262241" cy="366756"/>
      </dsp:txXfrm>
    </dsp:sp>
    <dsp:sp modelId="{ECAB3E66-85B5-4002-8457-5D0DE3A44F11}">
      <dsp:nvSpPr>
        <dsp:cNvPr id="0" name=""/>
        <dsp:cNvSpPr/>
      </dsp:nvSpPr>
      <dsp:spPr>
        <a:xfrm>
          <a:off x="313621" y="687375"/>
          <a:ext cx="458445" cy="4584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7F866F8-A8E4-4AC8-8CE5-85FEFA07A544}">
      <dsp:nvSpPr>
        <dsp:cNvPr id="0" name=""/>
        <dsp:cNvSpPr/>
      </dsp:nvSpPr>
      <dsp:spPr>
        <a:xfrm>
          <a:off x="623505" y="1283178"/>
          <a:ext cx="4181580" cy="36675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111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MySQL</a:t>
          </a:r>
          <a:endParaRPr lang="en-IN" sz="1900" kern="1200" dirty="0"/>
        </a:p>
      </dsp:txBody>
      <dsp:txXfrm>
        <a:off x="623505" y="1283178"/>
        <a:ext cx="4181580" cy="366756"/>
      </dsp:txXfrm>
    </dsp:sp>
    <dsp:sp modelId="{EA97E89F-C5D1-4DDF-AE3D-76D00366DFEB}">
      <dsp:nvSpPr>
        <dsp:cNvPr id="0" name=""/>
        <dsp:cNvSpPr/>
      </dsp:nvSpPr>
      <dsp:spPr>
        <a:xfrm>
          <a:off x="394282" y="1237334"/>
          <a:ext cx="458445" cy="4584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66DB712-B962-4FDD-9CCF-99F847A8E759}">
      <dsp:nvSpPr>
        <dsp:cNvPr id="0" name=""/>
        <dsp:cNvSpPr/>
      </dsp:nvSpPr>
      <dsp:spPr>
        <a:xfrm>
          <a:off x="542844" y="1833137"/>
          <a:ext cx="4262241" cy="3667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111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PHP </a:t>
          </a:r>
          <a:endParaRPr lang="en-IN" sz="1900" kern="1200" dirty="0"/>
        </a:p>
      </dsp:txBody>
      <dsp:txXfrm>
        <a:off x="542844" y="1833137"/>
        <a:ext cx="4262241" cy="366756"/>
      </dsp:txXfrm>
    </dsp:sp>
    <dsp:sp modelId="{4669A970-3C98-4FED-99A6-55B37F74A969}">
      <dsp:nvSpPr>
        <dsp:cNvPr id="0" name=""/>
        <dsp:cNvSpPr/>
      </dsp:nvSpPr>
      <dsp:spPr>
        <a:xfrm>
          <a:off x="313621" y="1787293"/>
          <a:ext cx="458445" cy="4584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654756B-11F9-4078-A600-0DF6549CE16C}">
      <dsp:nvSpPr>
        <dsp:cNvPr id="0" name=""/>
        <dsp:cNvSpPr/>
      </dsp:nvSpPr>
      <dsp:spPr>
        <a:xfrm>
          <a:off x="280037" y="2383096"/>
          <a:ext cx="4525048" cy="36675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9111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kern="1200" dirty="0" smtClean="0"/>
            <a:t>perl</a:t>
          </a:r>
          <a:endParaRPr lang="en-IN" sz="1900" kern="1200" dirty="0"/>
        </a:p>
      </dsp:txBody>
      <dsp:txXfrm>
        <a:off x="280037" y="2383096"/>
        <a:ext cx="4525048" cy="366756"/>
      </dsp:txXfrm>
    </dsp:sp>
    <dsp:sp modelId="{649F1DE7-3054-4511-9AA8-65DBBFED71D1}">
      <dsp:nvSpPr>
        <dsp:cNvPr id="0" name=""/>
        <dsp:cNvSpPr/>
      </dsp:nvSpPr>
      <dsp:spPr>
        <a:xfrm>
          <a:off x="50814" y="2337251"/>
          <a:ext cx="458445" cy="458445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44C92-5BF7-4979-8B43-FC51FCAB5C3A}" type="datetimeFigureOut">
              <a:rPr lang="en-IN" smtClean="0"/>
              <a:t>17-11-2015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73963-0B96-49E3-A4FF-A4710A539B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81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491" y="1828800"/>
            <a:ext cx="8231744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490" y="4800600"/>
            <a:ext cx="8231744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655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794" y="381001"/>
            <a:ext cx="1524398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809" y="381001"/>
            <a:ext cx="7393324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3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891" y="2514600"/>
            <a:ext cx="8694663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491" y="5410201"/>
            <a:ext cx="8689596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1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5174" y="1905001"/>
            <a:ext cx="442075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06" y="1905001"/>
            <a:ext cx="4420751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08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808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1489" y="1905000"/>
            <a:ext cx="441770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1489" y="2743201"/>
            <a:ext cx="441770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8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704" y="685800"/>
            <a:ext cx="6402467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2704" y="685800"/>
            <a:ext cx="6402466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879" y="1905000"/>
            <a:ext cx="3597544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491" y="4648200"/>
            <a:ext cx="3582332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10" y="381000"/>
            <a:ext cx="914638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10" y="1904999"/>
            <a:ext cx="913677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565" y="6400800"/>
            <a:ext cx="1449767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810" y="6400800"/>
            <a:ext cx="6554906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0772" y="6400800"/>
            <a:ext cx="83841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32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Web_development" TargetMode="External"/><Relationship Id="rId7" Type="http://schemas.openxmlformats.org/officeDocument/2006/relationships/hyperlink" Target="http://en.wikipedia.org/wiki/HTML" TargetMode="External"/><Relationship Id="rId2" Type="http://schemas.openxmlformats.org/officeDocument/2006/relationships/hyperlink" Target="http://en.wikipedia.org/wiki/Server-side_scriptin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en.wikipedia.org/wiki/PHP#cite_note-History_of_PHP-4" TargetMode="External"/><Relationship Id="rId5" Type="http://schemas.openxmlformats.org/officeDocument/2006/relationships/hyperlink" Target="http://en.wikipedia.org/wiki/Web_server" TargetMode="External"/><Relationship Id="rId4" Type="http://schemas.openxmlformats.org/officeDocument/2006/relationships/hyperlink" Target="http://en.wikipedia.org/wiki/Websit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4374" y="720143"/>
            <a:ext cx="6929022" cy="954109"/>
          </a:xfrm>
        </p:spPr>
        <p:txBody>
          <a:bodyPr>
            <a:noAutofit/>
          </a:bodyPr>
          <a:lstStyle/>
          <a:p>
            <a:pPr algn="ctr"/>
            <a:r>
              <a:rPr lang="en-IN" sz="6000" dirty="0"/>
              <a:t>Fashion zone</a:t>
            </a:r>
            <a:br>
              <a:rPr lang="en-IN" sz="6000" dirty="0"/>
            </a:br>
            <a:endParaRPr lang="en-IN" sz="6000" dirty="0"/>
          </a:p>
        </p:txBody>
      </p:sp>
      <p:sp>
        <p:nvSpPr>
          <p:cNvPr id="5" name="Rectangle 4"/>
          <p:cNvSpPr/>
          <p:nvPr/>
        </p:nvSpPr>
        <p:spPr>
          <a:xfrm>
            <a:off x="4331554" y="720143"/>
            <a:ext cx="3465308" cy="7232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100" dirty="0"/>
              <a:t>La Vie Est Belle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6657" y="1853415"/>
            <a:ext cx="7521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The complete fashion apparel website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59365" y="2617353"/>
            <a:ext cx="1757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dirty="0"/>
              <a:t>Using PHP</a:t>
            </a:r>
          </a:p>
        </p:txBody>
      </p:sp>
      <p:sp>
        <p:nvSpPr>
          <p:cNvPr id="8" name="Rectangle 7"/>
          <p:cNvSpPr/>
          <p:nvPr/>
        </p:nvSpPr>
        <p:spPr>
          <a:xfrm>
            <a:off x="9757893" y="57362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PRESENTED BY :-</a:t>
            </a:r>
          </a:p>
          <a:p>
            <a:r>
              <a:rPr lang="en-IN" dirty="0"/>
              <a:t>PRANAY AGRAWAL</a:t>
            </a:r>
          </a:p>
          <a:p>
            <a:r>
              <a:rPr lang="en-IN" dirty="0"/>
              <a:t>ADITYA NAYAK</a:t>
            </a:r>
          </a:p>
        </p:txBody>
      </p:sp>
    </p:spTree>
    <p:extLst>
      <p:ext uri="{BB962C8B-B14F-4D97-AF65-F5344CB8AC3E}">
        <p14:creationId xmlns:p14="http://schemas.microsoft.com/office/powerpoint/2010/main" val="294186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0200" y="101600"/>
            <a:ext cx="4698999" cy="952500"/>
          </a:xfrm>
        </p:spPr>
        <p:txBody>
          <a:bodyPr>
            <a:normAutofit/>
          </a:bodyPr>
          <a:lstStyle/>
          <a:p>
            <a:pPr algn="ctr"/>
            <a:r>
              <a:rPr lang="en-IN" sz="4800" b="1" dirty="0">
                <a:solidFill>
                  <a:schemeClr val="accent1"/>
                </a:solidFill>
              </a:rPr>
              <a:t>XAMPP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887690" y="1155700"/>
            <a:ext cx="9539009" cy="5575300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/>
              <a:t>XAMPP is a free and open source cross platform web application.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/>
              <a:t>XAMPP is used for web development on our local </a:t>
            </a:r>
            <a:r>
              <a:rPr lang="en-IN" sz="3200" dirty="0" smtClean="0"/>
              <a:t>machine.</a:t>
            </a:r>
            <a:endParaRPr lang="en-IN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3200" dirty="0"/>
              <a:t>XAMPP is an acronym for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/>
              <a:t>X</a:t>
            </a:r>
            <a:r>
              <a:rPr lang="en-IN" sz="2800" dirty="0"/>
              <a:t>	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/>
              <a:t>A</a:t>
            </a:r>
            <a:r>
              <a:rPr lang="en-IN" sz="2800" dirty="0"/>
              <a:t>	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/>
              <a:t>M</a:t>
            </a:r>
            <a:r>
              <a:rPr lang="en-IN" sz="2800" dirty="0"/>
              <a:t>	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/>
              <a:t>P</a:t>
            </a:r>
            <a:endParaRPr lang="en-IN" sz="2800" dirty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/>
              <a:t>P</a:t>
            </a:r>
            <a:endParaRPr lang="en-IN" sz="2800" dirty="0"/>
          </a:p>
          <a:p>
            <a:endParaRPr lang="en-IN" sz="1000" dirty="0"/>
          </a:p>
          <a:p>
            <a:pPr marL="0" indent="0">
              <a:buNone/>
            </a:pPr>
            <a:endParaRPr lang="en-IN" sz="9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807892141"/>
              </p:ext>
            </p:extLst>
          </p:nvPr>
        </p:nvGraphicFramePr>
        <p:xfrm>
          <a:off x="2689888" y="3607386"/>
          <a:ext cx="4842411" cy="293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02903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934" y="177799"/>
            <a:ext cx="8596668" cy="791949"/>
          </a:xfrm>
        </p:spPr>
        <p:txBody>
          <a:bodyPr>
            <a:normAutofit/>
          </a:bodyPr>
          <a:lstStyle/>
          <a:p>
            <a:r>
              <a:rPr lang="en-IN" sz="4400" b="1" dirty="0" smtClean="0">
                <a:solidFill>
                  <a:schemeClr val="accent1"/>
                </a:solidFill>
              </a:rPr>
              <a:t>SNAPSHOTS </a:t>
            </a:r>
            <a:r>
              <a:rPr lang="en-IN" sz="2800" b="1" dirty="0" smtClean="0">
                <a:solidFill>
                  <a:schemeClr val="accent1"/>
                </a:solidFill>
              </a:rPr>
              <a:t>(Home Page)</a:t>
            </a:r>
            <a:endParaRPr lang="en-IN" sz="44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5" y="982627"/>
            <a:ext cx="8839401" cy="57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75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734" y="127000"/>
            <a:ext cx="8596668" cy="800100"/>
          </a:xfrm>
        </p:spPr>
        <p:txBody>
          <a:bodyPr>
            <a:normAutofit/>
          </a:bodyPr>
          <a:lstStyle/>
          <a:p>
            <a:r>
              <a:rPr lang="en-IN" sz="4400" b="1" dirty="0" smtClean="0"/>
              <a:t>About</a:t>
            </a:r>
            <a:endParaRPr lang="en-IN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97" y="1070620"/>
            <a:ext cx="9999610" cy="57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927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4" y="348344"/>
            <a:ext cx="8596668" cy="725922"/>
          </a:xfrm>
        </p:spPr>
        <p:txBody>
          <a:bodyPr>
            <a:noAutofit/>
          </a:bodyPr>
          <a:lstStyle/>
          <a:p>
            <a:pPr algn="ctr"/>
            <a:r>
              <a:rPr lang="en-IN" sz="16600" dirty="0">
                <a:solidFill>
                  <a:srgbClr val="FF0000"/>
                </a:solidFill>
                <a:latin typeface="Hobo Std" panose="020B0803040709020204" pitchFamily="34" charset="0"/>
              </a:rPr>
              <a:t/>
            </a:r>
            <a:br>
              <a:rPr lang="en-IN" sz="16600" dirty="0">
                <a:solidFill>
                  <a:srgbClr val="FF0000"/>
                </a:solidFill>
                <a:latin typeface="Hobo Std" panose="020B0803040709020204" pitchFamily="34" charset="0"/>
              </a:rPr>
            </a:br>
            <a:r>
              <a:rPr lang="en-IN" sz="16600" dirty="0">
                <a:solidFill>
                  <a:srgbClr val="FF0000"/>
                </a:solidFill>
                <a:latin typeface="Hobo Std" panose="020B0803040709020204" pitchFamily="34" charset="0"/>
              </a:rPr>
              <a:t> </a:t>
            </a:r>
            <a:r>
              <a:rPr lang="en-IN" sz="16600" dirty="0" smtClean="0">
                <a:solidFill>
                  <a:srgbClr val="FF0000"/>
                </a:solidFill>
                <a:latin typeface="Hobo Std" panose="020B0803040709020204" pitchFamily="34" charset="0"/>
              </a:rPr>
              <a:t/>
            </a:r>
            <a:br>
              <a:rPr lang="en-IN" sz="16600" dirty="0" smtClean="0">
                <a:solidFill>
                  <a:srgbClr val="FF0000"/>
                </a:solidFill>
                <a:latin typeface="Hobo Std" panose="020B0803040709020204" pitchFamily="34" charset="0"/>
              </a:rPr>
            </a:br>
            <a:endParaRPr lang="en-IN" sz="16600" dirty="0">
              <a:solidFill>
                <a:srgbClr val="FF0000"/>
              </a:solidFill>
              <a:latin typeface="Hobo Std" panose="020B0803040709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23334" y="3670300"/>
            <a:ext cx="8596668" cy="2997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IN" sz="16600" dirty="0">
              <a:latin typeface="Hobo Std" panose="020B0803040709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4" y="1074265"/>
            <a:ext cx="10284240" cy="578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4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52" y="1905000"/>
            <a:ext cx="7318771" cy="4114800"/>
          </a:xfrm>
        </p:spPr>
      </p:pic>
    </p:spTree>
    <p:extLst>
      <p:ext uri="{BB962C8B-B14F-4D97-AF65-F5344CB8AC3E}">
        <p14:creationId xmlns:p14="http://schemas.microsoft.com/office/powerpoint/2010/main" val="195365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5167" y1="10643" x2="85167" y2="10643"/>
                        <a14:foregroundMark x1="74833" y1="10643" x2="74833" y2="10643"/>
                        <a14:foregroundMark x1="76500" y1="10421" x2="76500" y2="10421"/>
                        <a14:foregroundMark x1="85500" y1="55876" x2="85500" y2="55876"/>
                        <a14:foregroundMark x1="62167" y1="79379" x2="62167" y2="79379"/>
                        <a14:foregroundMark x1="82167" y1="85809" x2="82167" y2="85809"/>
                        <a14:foregroundMark x1="82500" y1="7761" x2="82500" y2="7761"/>
                        <a14:foregroundMark x1="87333" y1="8647" x2="87333" y2="8647"/>
                        <a14:foregroundMark x1="84667" y1="7539" x2="84667" y2="7539"/>
                        <a14:backgroundMark x1="65833" y1="33703" x2="65833" y2="33703"/>
                        <a14:backgroundMark x1="36500" y1="47672" x2="36500" y2="47672"/>
                        <a14:backgroundMark x1="59500" y1="69180" x2="59500" y2="69180"/>
                        <a14:backgroundMark x1="71833" y1="84922" x2="71833" y2="84922"/>
                        <a14:backgroundMark x1="92667" y1="90909" x2="92667" y2="90909"/>
                        <a14:backgroundMark x1="96667" y1="80266" x2="96667" y2="78936"/>
                        <a14:backgroundMark x1="74500" y1="84701" x2="74500" y2="84701"/>
                        <a14:backgroundMark x1="88000" y1="47007" x2="88000" y2="47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34" y="1547812"/>
            <a:ext cx="6185971" cy="4649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30" y="449167"/>
            <a:ext cx="949325" cy="1423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425" y="5417127"/>
            <a:ext cx="8596668" cy="1320800"/>
          </a:xfrm>
        </p:spPr>
        <p:txBody>
          <a:bodyPr>
            <a:normAutofit/>
          </a:bodyPr>
          <a:lstStyle/>
          <a:p>
            <a:r>
              <a:rPr lang="en-IN" sz="8000" b="1" dirty="0" smtClean="0"/>
              <a:t>Queries??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381723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7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6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290" y="0"/>
            <a:ext cx="8748521" cy="977900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solidFill>
                  <a:schemeClr val="accent1"/>
                </a:solidFill>
              </a:rPr>
              <a:t>PHP Introduction</a:t>
            </a:r>
            <a:endParaRPr lang="en-IN" sz="4800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608290" y="990600"/>
            <a:ext cx="10783610" cy="5651500"/>
          </a:xfrm>
        </p:spPr>
        <p:txBody>
          <a:bodyPr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2800" b="1" dirty="0"/>
              <a:t>PHP</a:t>
            </a:r>
            <a:r>
              <a:rPr lang="en-IN" sz="2800" dirty="0"/>
              <a:t> is a </a:t>
            </a:r>
            <a:r>
              <a:rPr lang="en-IN" sz="2800" dirty="0">
                <a:hlinkClick r:id="rId2" tooltip="Server-side scripting"/>
              </a:rPr>
              <a:t>server-side scripting</a:t>
            </a:r>
            <a:r>
              <a:rPr lang="en-IN" sz="2800" dirty="0"/>
              <a:t> language designed for </a:t>
            </a:r>
            <a:r>
              <a:rPr lang="en-IN" sz="2800" dirty="0">
                <a:hlinkClick r:id="rId3" tooltip="Web development"/>
              </a:rPr>
              <a:t>web </a:t>
            </a:r>
            <a:r>
              <a:rPr lang="en-IN" sz="2800" dirty="0" smtClean="0">
                <a:hlinkClick r:id="rId3" tooltip="Web development"/>
              </a:rPr>
              <a:t>development</a:t>
            </a:r>
            <a:r>
              <a:rPr lang="en-IN" sz="2800" dirty="0" smtClean="0"/>
              <a:t>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2800" dirty="0"/>
              <a:t>PHP is now installed on more than 244 million </a:t>
            </a:r>
            <a:r>
              <a:rPr lang="en-IN" sz="2800" dirty="0">
                <a:hlinkClick r:id="rId4" tooltip="Website"/>
              </a:rPr>
              <a:t>websites</a:t>
            </a:r>
            <a:r>
              <a:rPr lang="en-IN" sz="2800" dirty="0"/>
              <a:t> and 2.1 million </a:t>
            </a:r>
            <a:r>
              <a:rPr lang="en-IN" sz="2800" dirty="0">
                <a:hlinkClick r:id="rId5" tooltip="Web server"/>
              </a:rPr>
              <a:t>web servers</a:t>
            </a:r>
            <a:r>
              <a:rPr lang="en-IN" sz="2800" dirty="0" smtClean="0"/>
              <a:t>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2800" dirty="0"/>
              <a:t> </a:t>
            </a:r>
            <a:r>
              <a:rPr lang="en-IN" sz="2800" dirty="0" smtClean="0"/>
              <a:t>PHP originally stood for </a:t>
            </a:r>
            <a:r>
              <a:rPr lang="en-IN" sz="2800" i="1" dirty="0" smtClean="0"/>
              <a:t>Personal Home Page</a:t>
            </a:r>
            <a:r>
              <a:rPr lang="en-IN" sz="2800" dirty="0" smtClean="0"/>
              <a:t>,</a:t>
            </a:r>
            <a:r>
              <a:rPr lang="en-IN" sz="2800" baseline="30000" dirty="0" smtClean="0">
                <a:hlinkClick r:id="rId6"/>
              </a:rPr>
              <a:t>[4]</a:t>
            </a:r>
            <a:r>
              <a:rPr lang="en-IN" sz="2800" dirty="0" smtClean="0"/>
              <a:t> it now stands for </a:t>
            </a:r>
            <a:r>
              <a:rPr lang="en-IN" sz="2800" i="1" dirty="0" smtClean="0"/>
              <a:t>PHP: Hypertext Pre-processor.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2800" dirty="0" smtClean="0"/>
              <a:t>PHP </a:t>
            </a:r>
            <a:r>
              <a:rPr lang="en-IN" sz="2800" dirty="0"/>
              <a:t>commands can be embedded directly into an </a:t>
            </a:r>
            <a:r>
              <a:rPr lang="en-IN" sz="2800" dirty="0">
                <a:hlinkClick r:id="rId7" tooltip="HTML"/>
              </a:rPr>
              <a:t>HTML</a:t>
            </a:r>
            <a:r>
              <a:rPr lang="en-IN" sz="2800" dirty="0"/>
              <a:t> </a:t>
            </a:r>
            <a:r>
              <a:rPr lang="en-IN" sz="2800" dirty="0" smtClean="0"/>
              <a:t>source.</a:t>
            </a: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 smtClean="0"/>
              <a:t>PHP </a:t>
            </a:r>
            <a:r>
              <a:rPr lang="en-IN" sz="2800" dirty="0"/>
              <a:t>files can contain text, HTML, CSS, JavaScript, and PHP </a:t>
            </a:r>
            <a:r>
              <a:rPr lang="en-IN" sz="2800" dirty="0" smtClean="0"/>
              <a:t>code.</a:t>
            </a: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PHP is especially suited to server side web development where it  generally runs on a web </a:t>
            </a:r>
            <a:r>
              <a:rPr lang="en-IN" sz="2800" dirty="0" smtClean="0"/>
              <a:t>server.</a:t>
            </a: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PHP costs nothing, it is free to download and </a:t>
            </a:r>
            <a:r>
              <a:rPr lang="en-IN" sz="2800" dirty="0" smtClean="0"/>
              <a:t>use.</a:t>
            </a:r>
            <a:endParaRPr lang="en-IN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800" dirty="0"/>
              <a:t>PHP runs on different </a:t>
            </a:r>
            <a:r>
              <a:rPr lang="en-GB" sz="2800" dirty="0" smtClean="0"/>
              <a:t>platforms.</a:t>
            </a:r>
            <a:endParaRPr lang="en-IN" sz="2800" dirty="0"/>
          </a:p>
          <a:p>
            <a:pPr marL="0" lvl="0" indent="0">
              <a:buNone/>
            </a:pPr>
            <a:endParaRPr lang="en-IN" sz="2000" dirty="0"/>
          </a:p>
          <a:p>
            <a:pPr lvl="0"/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614647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804" y="4264479"/>
            <a:ext cx="10885796" cy="1458924"/>
          </a:xfrm>
        </p:spPr>
        <p:txBody>
          <a:bodyPr>
            <a:noAutofit/>
          </a:bodyPr>
          <a:lstStyle/>
          <a:p>
            <a:pPr algn="ctr"/>
            <a:r>
              <a:rPr lang="en-IN" sz="8000" b="1" dirty="0" smtClean="0"/>
              <a:t>Why I choose PHP???</a:t>
            </a:r>
            <a:endParaRPr lang="en-IN" sz="8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3406" y1="15000" x2="53406" y2="15000"/>
                        <a14:foregroundMark x1="80654" y1="21750" x2="80654" y2="2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62" y="200479"/>
            <a:ext cx="3495675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31500" y="834667"/>
            <a:ext cx="100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bg2"/>
                </a:solidFill>
              </a:rPr>
              <a:t>PHP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33000" y="411390"/>
            <a:ext cx="100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bg2"/>
                </a:solidFill>
              </a:rPr>
              <a:t>Others</a:t>
            </a:r>
            <a:endParaRPr lang="en-IN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94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979" y="317500"/>
            <a:ext cx="7986521" cy="850900"/>
          </a:xfrm>
        </p:spPr>
        <p:txBody>
          <a:bodyPr>
            <a:noAutofit/>
          </a:bodyPr>
          <a:lstStyle/>
          <a:p>
            <a:r>
              <a:rPr lang="en-IN" sz="4800" b="1" dirty="0" smtClean="0">
                <a:solidFill>
                  <a:schemeClr val="accent1"/>
                </a:solidFill>
              </a:rPr>
              <a:t>Advantages of PHP</a:t>
            </a:r>
            <a:endParaRPr lang="en-IN" sz="4800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39979" y="1346200"/>
            <a:ext cx="9891522" cy="4902200"/>
          </a:xfrm>
        </p:spPr>
        <p:txBody>
          <a:bodyPr>
            <a:no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Only Web development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Open Source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There are good tools available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Codes and solutions are easily available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Fast installation and setup for development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Lots and lots of knowledge and documentation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Widely available 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IN" sz="3600" dirty="0" smtClean="0"/>
              <a:t>Speed of development</a:t>
            </a:r>
          </a:p>
          <a:p>
            <a:pPr lvl="0"/>
            <a:endParaRPr lang="en-IN" sz="2100" dirty="0"/>
          </a:p>
          <a:p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1917886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386" y="20456"/>
            <a:ext cx="6447501" cy="9906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1"/>
                </a:solidFill>
              </a:rPr>
              <a:t>Working Of PHP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6450" y="2526781"/>
            <a:ext cx="174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File 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34452" y="6038318"/>
            <a:ext cx="1697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Webserver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9358" y="2890114"/>
            <a:ext cx="150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Clint PC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02441" y="5870034"/>
            <a:ext cx="13302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700" b="1" dirty="0"/>
              <a:t>MY </a:t>
            </a:r>
            <a:r>
              <a:rPr lang="en-IN" sz="2700" b="1" dirty="0" err="1"/>
              <a:t>Sql</a:t>
            </a:r>
            <a:endParaRPr lang="en-IN" sz="27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43" y="1082905"/>
            <a:ext cx="1443876" cy="14438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52" y="3020464"/>
            <a:ext cx="2506917" cy="13192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117" y="4569442"/>
            <a:ext cx="1300592" cy="13005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88" y="964886"/>
            <a:ext cx="2114606" cy="21146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827" y1="29638" x2="17827" y2="29638"/>
                        <a14:foregroundMark x1="88301" y1="18977" x2="88301" y2="18977"/>
                        <a14:foregroundMark x1="32591" y1="94243" x2="32591" y2="942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134" y="4450895"/>
            <a:ext cx="1191177" cy="155616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581512" y="3505492"/>
            <a:ext cx="0" cy="7702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493752" y="3680097"/>
            <a:ext cx="1037230" cy="69603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267406" y="1917331"/>
            <a:ext cx="1201003" cy="7790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543722" y="2310922"/>
            <a:ext cx="1146412" cy="77091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636979" y="4046478"/>
            <a:ext cx="1112239" cy="7286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045316" y="3505492"/>
            <a:ext cx="0" cy="7702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874629" y="3986543"/>
            <a:ext cx="1091821" cy="7063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7621803" y="4339729"/>
            <a:ext cx="1064526" cy="7286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1786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078" y="0"/>
            <a:ext cx="5649721" cy="11811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accent1"/>
                </a:solidFill>
              </a:rPr>
              <a:t>About Project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878078" y="1320800"/>
            <a:ext cx="9142222" cy="4838700"/>
          </a:xfrm>
        </p:spPr>
        <p:txBody>
          <a:bodyPr>
            <a:no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/>
              <a:t>It is a website developed in PHP </a:t>
            </a:r>
            <a:r>
              <a:rPr lang="en-IN" sz="3600" dirty="0" smtClean="0"/>
              <a:t>to provide E-commerce solutions to the user on world wide.</a:t>
            </a:r>
            <a:endParaRPr lang="en-IN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 smtClean="0"/>
              <a:t>Easy </a:t>
            </a:r>
            <a:r>
              <a:rPr lang="en-IN" sz="3600" dirty="0"/>
              <a:t>to access and very user </a:t>
            </a:r>
            <a:r>
              <a:rPr lang="en-IN" sz="3600" dirty="0" smtClean="0"/>
              <a:t>friendly UI.</a:t>
            </a:r>
            <a:endParaRPr lang="en-IN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IN" sz="3600" dirty="0" smtClean="0"/>
              <a:t>It </a:t>
            </a:r>
            <a:r>
              <a:rPr lang="en-IN" sz="3600" dirty="0"/>
              <a:t>is well </a:t>
            </a:r>
            <a:r>
              <a:rPr lang="en-IN" sz="3600" dirty="0" smtClean="0"/>
              <a:t>optimized.</a:t>
            </a:r>
            <a:endParaRPr lang="en-IN" sz="3600" dirty="0"/>
          </a:p>
          <a:p>
            <a:r>
              <a:rPr lang="en-IN" sz="3600" dirty="0" smtClean="0"/>
              <a:t>.</a:t>
            </a:r>
            <a:endParaRPr lang="en-IN" sz="36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20818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0278" y="279400"/>
            <a:ext cx="4786121" cy="876300"/>
          </a:xfrm>
        </p:spPr>
        <p:txBody>
          <a:bodyPr>
            <a:normAutofit/>
          </a:bodyPr>
          <a:lstStyle/>
          <a:p>
            <a:r>
              <a:rPr lang="en-IN" sz="4800" b="1" dirty="0" smtClean="0">
                <a:solidFill>
                  <a:schemeClr val="accent1"/>
                </a:solidFill>
              </a:rPr>
              <a:t>Project Scope</a:t>
            </a:r>
            <a:endParaRPr lang="en-IN" sz="4800" b="1" dirty="0">
              <a:solidFill>
                <a:schemeClr val="accent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0278" y="1143000"/>
            <a:ext cx="99677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To provide consistent &amp; quality content.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To provide service quality standards and maintenance.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To provide more self-serve feature.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Create an integrated web site that project a consolidated and consistent image.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To increase visibility of our services options.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Measure traffic.</a:t>
            </a:r>
          </a:p>
          <a:p>
            <a:pPr marL="457200" lvl="0" indent="-457200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800" b="1" dirty="0"/>
              <a:t>To provide economical help.</a:t>
            </a:r>
          </a:p>
        </p:txBody>
      </p:sp>
    </p:spTree>
    <p:extLst>
      <p:ext uri="{BB962C8B-B14F-4D97-AF65-F5344CB8AC3E}">
        <p14:creationId xmlns:p14="http://schemas.microsoft.com/office/powerpoint/2010/main" val="33547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354" y="0"/>
            <a:ext cx="10630546" cy="990600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chemeClr val="accent1"/>
                </a:solidFill>
              </a:rPr>
              <a:t>TECHONOLOGY BUILD THE PROJECT 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99014444"/>
              </p:ext>
            </p:extLst>
          </p:nvPr>
        </p:nvGraphicFramePr>
        <p:xfrm>
          <a:off x="1552303" y="1134654"/>
          <a:ext cx="8752114" cy="544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80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261" y="426108"/>
            <a:ext cx="8596668" cy="735874"/>
          </a:xfrm>
        </p:spPr>
        <p:txBody>
          <a:bodyPr>
            <a:noAutofit/>
          </a:bodyPr>
          <a:lstStyle/>
          <a:p>
            <a:r>
              <a:rPr lang="en-IN" sz="6000" b="1" dirty="0">
                <a:solidFill>
                  <a:schemeClr val="accent1"/>
                </a:solidFill>
              </a:rPr>
              <a:t>SOFTWARE AND TOOLS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803008796"/>
              </p:ext>
            </p:extLst>
          </p:nvPr>
        </p:nvGraphicFramePr>
        <p:xfrm>
          <a:off x="2637569" y="1480234"/>
          <a:ext cx="6563360" cy="5036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85108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9A7E97E-894E-45D5-8CBD-792A9FCC4A4B}" vid="{C95A6E0D-132D-4A66-A9D3-1BCC894FF9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1629</TotalTime>
  <Words>235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Hobo Std</vt:lpstr>
      <vt:lpstr>Wingdings</vt:lpstr>
      <vt:lpstr>Theme1</vt:lpstr>
      <vt:lpstr>Fashion zone </vt:lpstr>
      <vt:lpstr>PHP Introduction</vt:lpstr>
      <vt:lpstr>Why I choose PHP???</vt:lpstr>
      <vt:lpstr>Advantages of PHP</vt:lpstr>
      <vt:lpstr>Working Of PHP</vt:lpstr>
      <vt:lpstr>About Project </vt:lpstr>
      <vt:lpstr>Project Scope</vt:lpstr>
      <vt:lpstr>TECHONOLOGY BUILD THE PROJECT </vt:lpstr>
      <vt:lpstr>SOFTWARE AND TOOLS</vt:lpstr>
      <vt:lpstr>XAMPP</vt:lpstr>
      <vt:lpstr>SNAPSHOTS (Home Page)</vt:lpstr>
      <vt:lpstr>About</vt:lpstr>
      <vt:lpstr>   </vt:lpstr>
      <vt:lpstr>PowerPoint Presentation</vt:lpstr>
      <vt:lpstr>Queries??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Maharishi Arvind Institute Of Engineerind And Techonology</dc:title>
  <dc:creator>Nitesh</dc:creator>
  <cp:lastModifiedBy>pranay agrawal</cp:lastModifiedBy>
  <cp:revision>147</cp:revision>
  <dcterms:created xsi:type="dcterms:W3CDTF">2013-09-26T13:19:06Z</dcterms:created>
  <dcterms:modified xsi:type="dcterms:W3CDTF">2015-11-17T09:06:05Z</dcterms:modified>
</cp:coreProperties>
</file>